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0" r:id="rId5"/>
  </p:sldMasterIdLst>
  <p:notesMasterIdLst>
    <p:notesMasterId r:id="rId27"/>
  </p:notesMasterIdLst>
  <p:handoutMasterIdLst>
    <p:handoutMasterId r:id="rId28"/>
  </p:handoutMasterIdLst>
  <p:sldIdLst>
    <p:sldId id="257" r:id="rId6"/>
    <p:sldId id="377" r:id="rId7"/>
    <p:sldId id="382" r:id="rId8"/>
    <p:sldId id="402" r:id="rId9"/>
    <p:sldId id="403" r:id="rId10"/>
    <p:sldId id="404" r:id="rId11"/>
    <p:sldId id="405" r:id="rId12"/>
    <p:sldId id="406" r:id="rId13"/>
    <p:sldId id="407" r:id="rId14"/>
    <p:sldId id="409" r:id="rId15"/>
    <p:sldId id="408" r:id="rId16"/>
    <p:sldId id="410" r:id="rId17"/>
    <p:sldId id="411" r:id="rId18"/>
    <p:sldId id="413" r:id="rId19"/>
    <p:sldId id="412" r:id="rId20"/>
    <p:sldId id="414" r:id="rId21"/>
    <p:sldId id="415" r:id="rId22"/>
    <p:sldId id="416" r:id="rId23"/>
    <p:sldId id="417" r:id="rId24"/>
    <p:sldId id="418" r:id="rId25"/>
    <p:sldId id="419"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369C9E71-5452-4686-BC43-29A3845705CF}">
          <p14:sldIdLst>
            <p14:sldId id="257"/>
            <p14:sldId id="377"/>
            <p14:sldId id="382"/>
            <p14:sldId id="402"/>
            <p14:sldId id="403"/>
            <p14:sldId id="404"/>
            <p14:sldId id="405"/>
            <p14:sldId id="406"/>
            <p14:sldId id="407"/>
            <p14:sldId id="409"/>
            <p14:sldId id="408"/>
            <p14:sldId id="410"/>
            <p14:sldId id="411"/>
            <p14:sldId id="413"/>
            <p14:sldId id="412"/>
            <p14:sldId id="414"/>
            <p14:sldId id="415"/>
            <p14:sldId id="416"/>
            <p14:sldId id="417"/>
            <p14:sldId id="418"/>
            <p14:sldId id="419"/>
          </p14:sldIdLst>
        </p14:section>
        <p14:section name="Report Organization" id="{F305DE85-DD1B-47E6-85B2-FB567A89E6A8}">
          <p14:sldIdLst/>
        </p14:section>
        <p14:section name="Appendix" id="{54DA9FAB-B69C-4E96-B715-864A4C86A43D}">
          <p14:sldIdLst/>
        </p14:section>
        <p14:section name="Agenda" id="{85FBF8F9-9BE2-4803-8BD4-9B18FEBA9C3B}">
          <p14:sldIdLst/>
        </p14:section>
        <p14:section name="Exec Summary" id="{6E3CA925-938A-498A-A36E-A2CC99F27ABD}">
          <p14:sldIdLst/>
        </p14:section>
        <p14:section name="Objectives" id="{67ABAA36-AE22-4CFE-A59D-C0182A974CC1}">
          <p14:sldIdLst/>
        </p14:section>
        <p14:section name="Content Slide" id="{F8C197E3-7B91-4BDB-A8A4-C52A4A75A73B}">
          <p14:sldIdLst/>
        </p14:section>
        <p14:section name="Data Points" id="{7B112429-59BC-4301-BFE0-0D3761F9FC7F}">
          <p14:sldIdLst/>
        </p14:section>
        <p14:section name="Comparison" id="{E332D06D-F9EC-4EC1-908E-5E7F0011F14A}">
          <p14:sldIdLst/>
        </p14:section>
        <p14:section name="Process Flow" id="{C9BA5CCD-2BC5-4AC5-BA37-6341842120F2}">
          <p14:sldIdLst/>
        </p14:section>
        <p14:section name="Timeline / Roadmap" id="{4B0B0713-0D45-4C8B-AD4E-6AA908581D40}">
          <p14:sldIdLst/>
        </p14:section>
        <p14:section name="Reco / Conclusion" id="{F675ADEC-6C7B-497B-A131-EE74EAC0B30B}">
          <p14:sldIdLst/>
        </p14:section>
        <p14:section name="Team / Expert Panel" id="{74FC31B0-E950-44F3-A848-2EF80D985117}">
          <p14:sldIdLst/>
        </p14:section>
        <p14:section name="Bio Slide" id="{51315AD6-7B6C-4289-9FC3-5AD3A9B69722}">
          <p14:sldIdLst/>
        </p14:section>
        <p14:section name="Color Pallette" id="{2F12B48E-C3AF-4F0C-A328-B04A90BAB603}">
          <p14:sldIdLst/>
        </p14:section>
        <p14:section name="Extra Slides" id="{A749B3A2-D899-46EA-A41D-025B214F6D33}">
          <p14:sldIdLst/>
        </p14:section>
      </p14:sectionLst>
    </p:ext>
    <p:ext uri="{EFAFB233-063F-42B5-8137-9DF3F51BA10A}">
      <p15:sldGuideLst xmlns:p15="http://schemas.microsoft.com/office/powerpoint/2012/main">
        <p15:guide id="1" orient="horz" pos="164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hul Gupta" initials="R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A1C"/>
    <a:srgbClr val="F6D8BC"/>
    <a:srgbClr val="F3FDB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9286EE-F9E9-4491-877F-C4555386C66C}" v="102" dt="2019-12-06T23:21:26.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1" autoAdjust="0"/>
    <p:restoredTop sz="36685" autoAdjust="0"/>
  </p:normalViewPr>
  <p:slideViewPr>
    <p:cSldViewPr snapToGrid="0">
      <p:cViewPr>
        <p:scale>
          <a:sx n="67" d="100"/>
          <a:sy n="67" d="100"/>
        </p:scale>
        <p:origin x="1236" y="392"/>
      </p:cViewPr>
      <p:guideLst>
        <p:guide orient="horz" pos="1644"/>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Barbosa" userId="9a5e3a41a32a9263" providerId="LiveId" clId="{819286EE-F9E9-4491-877F-C4555386C66C}"/>
    <pc:docChg chg="undo custSel addSld delSld modSld sldOrd modSection">
      <pc:chgData name="Leonardo Barbosa" userId="9a5e3a41a32a9263" providerId="LiveId" clId="{819286EE-F9E9-4491-877F-C4555386C66C}" dt="2019-12-06T23:26:00.746" v="3762" actId="6549"/>
      <pc:docMkLst>
        <pc:docMk/>
      </pc:docMkLst>
      <pc:sldChg chg="modSp">
        <pc:chgData name="Leonardo Barbosa" userId="9a5e3a41a32a9263" providerId="LiveId" clId="{819286EE-F9E9-4491-877F-C4555386C66C}" dt="2019-12-06T00:02:16.928" v="55" actId="113"/>
        <pc:sldMkLst>
          <pc:docMk/>
          <pc:sldMk cId="691404355" sldId="257"/>
        </pc:sldMkLst>
        <pc:spChg chg="mod">
          <ac:chgData name="Leonardo Barbosa" userId="9a5e3a41a32a9263" providerId="LiveId" clId="{819286EE-F9E9-4491-877F-C4555386C66C}" dt="2019-12-06T00:02:16.928" v="55" actId="113"/>
          <ac:spMkLst>
            <pc:docMk/>
            <pc:sldMk cId="691404355" sldId="257"/>
            <ac:spMk id="2" creationId="{DB600BA3-941C-A34A-B5A4-4527D470B7AF}"/>
          </ac:spMkLst>
        </pc:spChg>
        <pc:spChg chg="mod">
          <ac:chgData name="Leonardo Barbosa" userId="9a5e3a41a32a9263" providerId="LiveId" clId="{819286EE-F9E9-4491-877F-C4555386C66C}" dt="2019-12-06T00:01:15.864" v="48" actId="20577"/>
          <ac:spMkLst>
            <pc:docMk/>
            <pc:sldMk cId="691404355" sldId="257"/>
            <ac:spMk id="3" creationId="{D614E8B8-1800-A441-8DD2-E59AC6F7453D}"/>
          </ac:spMkLst>
        </pc:spChg>
      </pc:sldChg>
      <pc:sldChg chg="del">
        <pc:chgData name="Leonardo Barbosa" userId="9a5e3a41a32a9263" providerId="LiveId" clId="{819286EE-F9E9-4491-877F-C4555386C66C}" dt="2019-12-06T02:42:28.893" v="3631" actId="2696"/>
        <pc:sldMkLst>
          <pc:docMk/>
          <pc:sldMk cId="1603396139" sldId="258"/>
        </pc:sldMkLst>
      </pc:sldChg>
      <pc:sldChg chg="del">
        <pc:chgData name="Leonardo Barbosa" userId="9a5e3a41a32a9263" providerId="LiveId" clId="{819286EE-F9E9-4491-877F-C4555386C66C}" dt="2019-12-06T02:42:28.718" v="3618" actId="2696"/>
        <pc:sldMkLst>
          <pc:docMk/>
          <pc:sldMk cId="3944923541" sldId="259"/>
        </pc:sldMkLst>
      </pc:sldChg>
      <pc:sldChg chg="del ord">
        <pc:chgData name="Leonardo Barbosa" userId="9a5e3a41a32a9263" providerId="LiveId" clId="{819286EE-F9E9-4491-877F-C4555386C66C}" dt="2019-12-06T02:42:28.846" v="3628" actId="2696"/>
        <pc:sldMkLst>
          <pc:docMk/>
          <pc:sldMk cId="1164478174" sldId="276"/>
        </pc:sldMkLst>
      </pc:sldChg>
      <pc:sldChg chg="del">
        <pc:chgData name="Leonardo Barbosa" userId="9a5e3a41a32a9263" providerId="LiveId" clId="{819286EE-F9E9-4491-877F-C4555386C66C}" dt="2019-12-06T02:42:28.159" v="3588" actId="2696"/>
        <pc:sldMkLst>
          <pc:docMk/>
          <pc:sldMk cId="2840866706" sldId="277"/>
        </pc:sldMkLst>
      </pc:sldChg>
      <pc:sldChg chg="del">
        <pc:chgData name="Leonardo Barbosa" userId="9a5e3a41a32a9263" providerId="LiveId" clId="{819286EE-F9E9-4491-877F-C4555386C66C}" dt="2019-12-06T02:42:28.280" v="3595" actId="2696"/>
        <pc:sldMkLst>
          <pc:docMk/>
          <pc:sldMk cId="2764499516" sldId="278"/>
        </pc:sldMkLst>
      </pc:sldChg>
      <pc:sldChg chg="del">
        <pc:chgData name="Leonardo Barbosa" userId="9a5e3a41a32a9263" providerId="LiveId" clId="{819286EE-F9E9-4491-877F-C4555386C66C}" dt="2019-12-06T02:42:49.042" v="3666" actId="2696"/>
        <pc:sldMkLst>
          <pc:docMk/>
          <pc:sldMk cId="3200590231" sldId="279"/>
        </pc:sldMkLst>
      </pc:sldChg>
      <pc:sldChg chg="del">
        <pc:chgData name="Leonardo Barbosa" userId="9a5e3a41a32a9263" providerId="LiveId" clId="{819286EE-F9E9-4491-877F-C4555386C66C}" dt="2019-12-06T02:42:28.534" v="3608" actId="2696"/>
        <pc:sldMkLst>
          <pc:docMk/>
          <pc:sldMk cId="3963089271" sldId="280"/>
        </pc:sldMkLst>
      </pc:sldChg>
      <pc:sldChg chg="del ord">
        <pc:chgData name="Leonardo Barbosa" userId="9a5e3a41a32a9263" providerId="LiveId" clId="{819286EE-F9E9-4491-877F-C4555386C66C}" dt="2019-12-06T02:42:28.802" v="3624" actId="2696"/>
        <pc:sldMkLst>
          <pc:docMk/>
          <pc:sldMk cId="2997960856" sldId="281"/>
        </pc:sldMkLst>
      </pc:sldChg>
      <pc:sldChg chg="del">
        <pc:chgData name="Leonardo Barbosa" userId="9a5e3a41a32a9263" providerId="LiveId" clId="{819286EE-F9E9-4491-877F-C4555386C66C}" dt="2019-12-06T02:42:28.175" v="3589" actId="2696"/>
        <pc:sldMkLst>
          <pc:docMk/>
          <pc:sldMk cId="584346354" sldId="282"/>
        </pc:sldMkLst>
      </pc:sldChg>
      <pc:sldChg chg="del">
        <pc:chgData name="Leonardo Barbosa" userId="9a5e3a41a32a9263" providerId="LiveId" clId="{819286EE-F9E9-4491-877F-C4555386C66C}" dt="2019-12-06T02:42:28.209" v="3592" actId="2696"/>
        <pc:sldMkLst>
          <pc:docMk/>
          <pc:sldMk cId="3951712836" sldId="283"/>
        </pc:sldMkLst>
      </pc:sldChg>
      <pc:sldChg chg="del">
        <pc:chgData name="Leonardo Barbosa" userId="9a5e3a41a32a9263" providerId="LiveId" clId="{819286EE-F9E9-4491-877F-C4555386C66C}" dt="2019-12-06T02:42:28.241" v="3594" actId="2696"/>
        <pc:sldMkLst>
          <pc:docMk/>
          <pc:sldMk cId="4280048017" sldId="284"/>
        </pc:sldMkLst>
      </pc:sldChg>
      <pc:sldChg chg="del">
        <pc:chgData name="Leonardo Barbosa" userId="9a5e3a41a32a9263" providerId="LiveId" clId="{819286EE-F9E9-4491-877F-C4555386C66C}" dt="2019-12-06T02:42:28.405" v="3601" actId="2696"/>
        <pc:sldMkLst>
          <pc:docMk/>
          <pc:sldMk cId="3637144151" sldId="285"/>
        </pc:sldMkLst>
      </pc:sldChg>
      <pc:sldChg chg="del">
        <pc:chgData name="Leonardo Barbosa" userId="9a5e3a41a32a9263" providerId="LiveId" clId="{819286EE-F9E9-4491-877F-C4555386C66C}" dt="2019-12-06T02:42:28.366" v="3600" actId="2696"/>
        <pc:sldMkLst>
          <pc:docMk/>
          <pc:sldMk cId="259316964" sldId="286"/>
        </pc:sldMkLst>
      </pc:sldChg>
      <pc:sldChg chg="del">
        <pc:chgData name="Leonardo Barbosa" userId="9a5e3a41a32a9263" providerId="LiveId" clId="{819286EE-F9E9-4491-877F-C4555386C66C}" dt="2019-12-06T02:42:28.442" v="3603" actId="2696"/>
        <pc:sldMkLst>
          <pc:docMk/>
          <pc:sldMk cId="3719514880" sldId="287"/>
        </pc:sldMkLst>
      </pc:sldChg>
      <pc:sldChg chg="del">
        <pc:chgData name="Leonardo Barbosa" userId="9a5e3a41a32a9263" providerId="LiveId" clId="{819286EE-F9E9-4491-877F-C4555386C66C}" dt="2019-12-06T02:42:28.558" v="3609" actId="2696"/>
        <pc:sldMkLst>
          <pc:docMk/>
          <pc:sldMk cId="1232651701" sldId="288"/>
        </pc:sldMkLst>
      </pc:sldChg>
      <pc:sldChg chg="del">
        <pc:chgData name="Leonardo Barbosa" userId="9a5e3a41a32a9263" providerId="LiveId" clId="{819286EE-F9E9-4491-877F-C4555386C66C}" dt="2019-12-06T02:42:28.326" v="3598" actId="2696"/>
        <pc:sldMkLst>
          <pc:docMk/>
          <pc:sldMk cId="1540720959" sldId="289"/>
        </pc:sldMkLst>
      </pc:sldChg>
      <pc:sldChg chg="del">
        <pc:chgData name="Leonardo Barbosa" userId="9a5e3a41a32a9263" providerId="LiveId" clId="{819286EE-F9E9-4491-877F-C4555386C66C}" dt="2019-12-06T02:42:28.353" v="3599" actId="2696"/>
        <pc:sldMkLst>
          <pc:docMk/>
          <pc:sldMk cId="1975438412" sldId="290"/>
        </pc:sldMkLst>
      </pc:sldChg>
      <pc:sldChg chg="del">
        <pc:chgData name="Leonardo Barbosa" userId="9a5e3a41a32a9263" providerId="LiveId" clId="{819286EE-F9E9-4491-877F-C4555386C66C}" dt="2019-12-06T02:42:28.680" v="3615" actId="2696"/>
        <pc:sldMkLst>
          <pc:docMk/>
          <pc:sldMk cId="2734024634" sldId="293"/>
        </pc:sldMkLst>
      </pc:sldChg>
      <pc:sldChg chg="del">
        <pc:chgData name="Leonardo Barbosa" userId="9a5e3a41a32a9263" providerId="LiveId" clId="{819286EE-F9E9-4491-877F-C4555386C66C}" dt="2019-12-06T02:42:28.635" v="3613" actId="2696"/>
        <pc:sldMkLst>
          <pc:docMk/>
          <pc:sldMk cId="3865535173" sldId="294"/>
        </pc:sldMkLst>
      </pc:sldChg>
      <pc:sldChg chg="del">
        <pc:chgData name="Leonardo Barbosa" userId="9a5e3a41a32a9263" providerId="LiveId" clId="{819286EE-F9E9-4491-877F-C4555386C66C}" dt="2019-12-06T02:42:28.225" v="3593" actId="2696"/>
        <pc:sldMkLst>
          <pc:docMk/>
          <pc:sldMk cId="525335790" sldId="295"/>
        </pc:sldMkLst>
      </pc:sldChg>
      <pc:sldChg chg="del">
        <pc:chgData name="Leonardo Barbosa" userId="9a5e3a41a32a9263" providerId="LiveId" clId="{819286EE-F9E9-4491-877F-C4555386C66C}" dt="2019-12-06T02:42:28.454" v="3604" actId="2696"/>
        <pc:sldMkLst>
          <pc:docMk/>
          <pc:sldMk cId="850085326" sldId="296"/>
        </pc:sldMkLst>
      </pc:sldChg>
      <pc:sldChg chg="del">
        <pc:chgData name="Leonardo Barbosa" userId="9a5e3a41a32a9263" providerId="LiveId" clId="{819286EE-F9E9-4491-877F-C4555386C66C}" dt="2019-12-06T02:42:28.043" v="3581" actId="2696"/>
        <pc:sldMkLst>
          <pc:docMk/>
          <pc:sldMk cId="2407707811" sldId="297"/>
        </pc:sldMkLst>
      </pc:sldChg>
      <pc:sldChg chg="del">
        <pc:chgData name="Leonardo Barbosa" userId="9a5e3a41a32a9263" providerId="LiveId" clId="{819286EE-F9E9-4491-877F-C4555386C66C}" dt="2019-12-06T02:42:49.065" v="3667" actId="2696"/>
        <pc:sldMkLst>
          <pc:docMk/>
          <pc:sldMk cId="2196632468" sldId="298"/>
        </pc:sldMkLst>
      </pc:sldChg>
      <pc:sldChg chg="del">
        <pc:chgData name="Leonardo Barbosa" userId="9a5e3a41a32a9263" providerId="LiveId" clId="{819286EE-F9E9-4491-877F-C4555386C66C}" dt="2019-12-06T02:42:28.730" v="3619" actId="2696"/>
        <pc:sldMkLst>
          <pc:docMk/>
          <pc:sldMk cId="3773863295" sldId="299"/>
        </pc:sldMkLst>
      </pc:sldChg>
      <pc:sldChg chg="del">
        <pc:chgData name="Leonardo Barbosa" userId="9a5e3a41a32a9263" providerId="LiveId" clId="{819286EE-F9E9-4491-877F-C4555386C66C}" dt="2019-12-06T02:42:28.127" v="3586" actId="2696"/>
        <pc:sldMkLst>
          <pc:docMk/>
          <pc:sldMk cId="2865389080" sldId="300"/>
        </pc:sldMkLst>
      </pc:sldChg>
      <pc:sldChg chg="del">
        <pc:chgData name="Leonardo Barbosa" userId="9a5e3a41a32a9263" providerId="LiveId" clId="{819286EE-F9E9-4491-877F-C4555386C66C}" dt="2019-12-06T02:42:28.485" v="3606" actId="2696"/>
        <pc:sldMkLst>
          <pc:docMk/>
          <pc:sldMk cId="1217838831" sldId="307"/>
        </pc:sldMkLst>
      </pc:sldChg>
      <pc:sldChg chg="del">
        <pc:chgData name="Leonardo Barbosa" userId="9a5e3a41a32a9263" providerId="LiveId" clId="{819286EE-F9E9-4491-877F-C4555386C66C}" dt="2019-12-06T02:42:48.996" v="3664" actId="2696"/>
        <pc:sldMkLst>
          <pc:docMk/>
          <pc:sldMk cId="1211413288" sldId="308"/>
        </pc:sldMkLst>
      </pc:sldChg>
      <pc:sldChg chg="del">
        <pc:chgData name="Leonardo Barbosa" userId="9a5e3a41a32a9263" providerId="LiveId" clId="{819286EE-F9E9-4491-877F-C4555386C66C}" dt="2019-12-06T02:42:28.920" v="3633" actId="2696"/>
        <pc:sldMkLst>
          <pc:docMk/>
          <pc:sldMk cId="2603797164" sldId="312"/>
        </pc:sldMkLst>
      </pc:sldChg>
      <pc:sldChg chg="del">
        <pc:chgData name="Leonardo Barbosa" userId="9a5e3a41a32a9263" providerId="LiveId" clId="{819286EE-F9E9-4491-877F-C4555386C66C}" dt="2019-12-06T02:42:28.908" v="3632" actId="2696"/>
        <pc:sldMkLst>
          <pc:docMk/>
          <pc:sldMk cId="2056663621" sldId="313"/>
        </pc:sldMkLst>
      </pc:sldChg>
      <pc:sldChg chg="del">
        <pc:chgData name="Leonardo Barbosa" userId="9a5e3a41a32a9263" providerId="LiveId" clId="{819286EE-F9E9-4491-877F-C4555386C66C}" dt="2019-12-06T02:42:28.758" v="3621" actId="2696"/>
        <pc:sldMkLst>
          <pc:docMk/>
          <pc:sldMk cId="108790515" sldId="314"/>
        </pc:sldMkLst>
      </pc:sldChg>
      <pc:sldChg chg="del">
        <pc:chgData name="Leonardo Barbosa" userId="9a5e3a41a32a9263" providerId="LiveId" clId="{819286EE-F9E9-4491-877F-C4555386C66C}" dt="2019-12-06T02:42:28.743" v="3620" actId="2696"/>
        <pc:sldMkLst>
          <pc:docMk/>
          <pc:sldMk cId="192493526" sldId="315"/>
        </pc:sldMkLst>
      </pc:sldChg>
      <pc:sldChg chg="del ord">
        <pc:chgData name="Leonardo Barbosa" userId="9a5e3a41a32a9263" providerId="LiveId" clId="{819286EE-F9E9-4491-877F-C4555386C66C}" dt="2019-12-06T02:42:28.830" v="3626" actId="2696"/>
        <pc:sldMkLst>
          <pc:docMk/>
          <pc:sldMk cId="1803130082" sldId="316"/>
        </pc:sldMkLst>
      </pc:sldChg>
      <pc:sldChg chg="del">
        <pc:chgData name="Leonardo Barbosa" userId="9a5e3a41a32a9263" providerId="LiveId" clId="{819286EE-F9E9-4491-877F-C4555386C66C}" dt="2019-12-06T02:42:28.102" v="3584" actId="2696"/>
        <pc:sldMkLst>
          <pc:docMk/>
          <pc:sldMk cId="71567736" sldId="317"/>
        </pc:sldMkLst>
      </pc:sldChg>
      <pc:sldChg chg="del">
        <pc:chgData name="Leonardo Barbosa" userId="9a5e3a41a32a9263" providerId="LiveId" clId="{819286EE-F9E9-4491-877F-C4555386C66C}" dt="2019-12-06T02:42:28.144" v="3587" actId="2696"/>
        <pc:sldMkLst>
          <pc:docMk/>
          <pc:sldMk cId="3439895787" sldId="318"/>
        </pc:sldMkLst>
      </pc:sldChg>
      <pc:sldChg chg="del">
        <pc:chgData name="Leonardo Barbosa" userId="9a5e3a41a32a9263" providerId="LiveId" clId="{819286EE-F9E9-4491-877F-C4555386C66C}" dt="2019-12-06T02:42:28.598" v="3611" actId="2696"/>
        <pc:sldMkLst>
          <pc:docMk/>
          <pc:sldMk cId="2455245683" sldId="319"/>
        </pc:sldMkLst>
      </pc:sldChg>
      <pc:sldChg chg="del">
        <pc:chgData name="Leonardo Barbosa" userId="9a5e3a41a32a9263" providerId="LiveId" clId="{819286EE-F9E9-4491-877F-C4555386C66C}" dt="2019-12-06T02:42:28.585" v="3610" actId="2696"/>
        <pc:sldMkLst>
          <pc:docMk/>
          <pc:sldMk cId="239657233" sldId="320"/>
        </pc:sldMkLst>
      </pc:sldChg>
      <pc:sldChg chg="del">
        <pc:chgData name="Leonardo Barbosa" userId="9a5e3a41a32a9263" providerId="LiveId" clId="{819286EE-F9E9-4491-877F-C4555386C66C}" dt="2019-12-06T02:42:28.880" v="3630" actId="2696"/>
        <pc:sldMkLst>
          <pc:docMk/>
          <pc:sldMk cId="1155644469" sldId="321"/>
        </pc:sldMkLst>
      </pc:sldChg>
      <pc:sldChg chg="del">
        <pc:chgData name="Leonardo Barbosa" userId="9a5e3a41a32a9263" providerId="LiveId" clId="{819286EE-F9E9-4491-877F-C4555386C66C}" dt="2019-12-06T02:42:28.693" v="3616" actId="2696"/>
        <pc:sldMkLst>
          <pc:docMk/>
          <pc:sldMk cId="338004951" sldId="322"/>
        </pc:sldMkLst>
      </pc:sldChg>
      <pc:sldChg chg="del">
        <pc:chgData name="Leonardo Barbosa" userId="9a5e3a41a32a9263" providerId="LiveId" clId="{819286EE-F9E9-4491-877F-C4555386C66C}" dt="2019-12-06T02:42:28.309" v="3597" actId="2696"/>
        <pc:sldMkLst>
          <pc:docMk/>
          <pc:sldMk cId="2047489490" sldId="325"/>
        </pc:sldMkLst>
      </pc:sldChg>
      <pc:sldChg chg="del">
        <pc:chgData name="Leonardo Barbosa" userId="9a5e3a41a32a9263" providerId="LiveId" clId="{819286EE-F9E9-4491-877F-C4555386C66C}" dt="2019-12-06T02:42:28.085" v="3583" actId="2696"/>
        <pc:sldMkLst>
          <pc:docMk/>
          <pc:sldMk cId="944694566" sldId="326"/>
        </pc:sldMkLst>
      </pc:sldChg>
      <pc:sldChg chg="del ord">
        <pc:chgData name="Leonardo Barbosa" userId="9a5e3a41a32a9263" providerId="LiveId" clId="{819286EE-F9E9-4491-877F-C4555386C66C}" dt="2019-12-06T02:42:28.840" v="3627" actId="2696"/>
        <pc:sldMkLst>
          <pc:docMk/>
          <pc:sldMk cId="1431603543" sldId="329"/>
        </pc:sldMkLst>
      </pc:sldChg>
      <pc:sldChg chg="del">
        <pc:chgData name="Leonardo Barbosa" userId="9a5e3a41a32a9263" providerId="LiveId" clId="{819286EE-F9E9-4491-877F-C4555386C66C}" dt="2019-12-06T02:42:28.617" v="3612" actId="2696"/>
        <pc:sldMkLst>
          <pc:docMk/>
          <pc:sldMk cId="3356940033" sldId="330"/>
        </pc:sldMkLst>
      </pc:sldChg>
      <pc:sldChg chg="del">
        <pc:chgData name="Leonardo Barbosa" userId="9a5e3a41a32a9263" providerId="LiveId" clId="{819286EE-F9E9-4491-877F-C4555386C66C}" dt="2019-12-06T02:42:28.474" v="3605" actId="2696"/>
        <pc:sldMkLst>
          <pc:docMk/>
          <pc:sldMk cId="549984733" sldId="332"/>
        </pc:sldMkLst>
      </pc:sldChg>
      <pc:sldChg chg="del">
        <pc:chgData name="Leonardo Barbosa" userId="9a5e3a41a32a9263" providerId="LiveId" clId="{819286EE-F9E9-4491-877F-C4555386C66C}" dt="2019-12-06T02:42:28.034" v="3580" actId="2696"/>
        <pc:sldMkLst>
          <pc:docMk/>
          <pc:sldMk cId="215302612" sldId="333"/>
        </pc:sldMkLst>
      </pc:sldChg>
      <pc:sldChg chg="del">
        <pc:chgData name="Leonardo Barbosa" userId="9a5e3a41a32a9263" providerId="LiveId" clId="{819286EE-F9E9-4491-877F-C4555386C66C}" dt="2019-12-06T02:42:49.021" v="3665" actId="2696"/>
        <pc:sldMkLst>
          <pc:docMk/>
          <pc:sldMk cId="2960669487" sldId="334"/>
        </pc:sldMkLst>
      </pc:sldChg>
      <pc:sldChg chg="del">
        <pc:chgData name="Leonardo Barbosa" userId="9a5e3a41a32a9263" providerId="LiveId" clId="{819286EE-F9E9-4491-877F-C4555386C66C}" dt="2019-12-06T02:42:28.119" v="3585" actId="2696"/>
        <pc:sldMkLst>
          <pc:docMk/>
          <pc:sldMk cId="3896022800" sldId="335"/>
        </pc:sldMkLst>
      </pc:sldChg>
      <pc:sldChg chg="del">
        <pc:chgData name="Leonardo Barbosa" userId="9a5e3a41a32a9263" providerId="LiveId" clId="{819286EE-F9E9-4491-877F-C4555386C66C}" dt="2019-12-06T02:42:28.194" v="3591" actId="2696"/>
        <pc:sldMkLst>
          <pc:docMk/>
          <pc:sldMk cId="3642514225" sldId="336"/>
        </pc:sldMkLst>
      </pc:sldChg>
      <pc:sldChg chg="del">
        <pc:chgData name="Leonardo Barbosa" userId="9a5e3a41a32a9263" providerId="LiveId" clId="{819286EE-F9E9-4491-877F-C4555386C66C}" dt="2019-12-06T02:42:28.933" v="3634" actId="2696"/>
        <pc:sldMkLst>
          <pc:docMk/>
          <pc:sldMk cId="1445673496" sldId="337"/>
        </pc:sldMkLst>
      </pc:sldChg>
      <pc:sldChg chg="del ord">
        <pc:chgData name="Leonardo Barbosa" userId="9a5e3a41a32a9263" providerId="LiveId" clId="{819286EE-F9E9-4491-877F-C4555386C66C}" dt="2019-12-06T02:42:28.784" v="3623" actId="2696"/>
        <pc:sldMkLst>
          <pc:docMk/>
          <pc:sldMk cId="3962212350" sldId="338"/>
        </pc:sldMkLst>
      </pc:sldChg>
      <pc:sldChg chg="del">
        <pc:chgData name="Leonardo Barbosa" userId="9a5e3a41a32a9263" providerId="LiveId" clId="{819286EE-F9E9-4491-877F-C4555386C66C}" dt="2019-12-06T02:42:28.664" v="3614" actId="2696"/>
        <pc:sldMkLst>
          <pc:docMk/>
          <pc:sldMk cId="43131298" sldId="340"/>
        </pc:sldMkLst>
      </pc:sldChg>
      <pc:sldChg chg="del">
        <pc:chgData name="Leonardo Barbosa" userId="9a5e3a41a32a9263" providerId="LiveId" clId="{819286EE-F9E9-4491-877F-C4555386C66C}" dt="2019-12-06T02:42:49.087" v="3668" actId="2696"/>
        <pc:sldMkLst>
          <pc:docMk/>
          <pc:sldMk cId="689380692" sldId="341"/>
        </pc:sldMkLst>
      </pc:sldChg>
      <pc:sldChg chg="del ord">
        <pc:chgData name="Leonardo Barbosa" userId="9a5e3a41a32a9263" providerId="LiveId" clId="{819286EE-F9E9-4491-877F-C4555386C66C}" dt="2019-12-06T02:42:28.818" v="3625" actId="2696"/>
        <pc:sldMkLst>
          <pc:docMk/>
          <pc:sldMk cId="2156234128" sldId="344"/>
        </pc:sldMkLst>
      </pc:sldChg>
      <pc:sldChg chg="del">
        <pc:chgData name="Leonardo Barbosa" userId="9a5e3a41a32a9263" providerId="LiveId" clId="{819286EE-F9E9-4491-877F-C4555386C66C}" dt="2019-12-06T02:42:28.943" v="3635" actId="2696"/>
        <pc:sldMkLst>
          <pc:docMk/>
          <pc:sldMk cId="2529893539" sldId="352"/>
        </pc:sldMkLst>
      </pc:sldChg>
      <pc:sldChg chg="del">
        <pc:chgData name="Leonardo Barbosa" userId="9a5e3a41a32a9263" providerId="LiveId" clId="{819286EE-F9E9-4491-877F-C4555386C66C}" dt="2019-12-06T02:42:28.768" v="3622" actId="2696"/>
        <pc:sldMkLst>
          <pc:docMk/>
          <pc:sldMk cId="349470636" sldId="353"/>
        </pc:sldMkLst>
      </pc:sldChg>
      <pc:sldChg chg="del ord">
        <pc:chgData name="Leonardo Barbosa" userId="9a5e3a41a32a9263" providerId="LiveId" clId="{819286EE-F9E9-4491-877F-C4555386C66C}" dt="2019-12-06T02:42:28.857" v="3629" actId="2696"/>
        <pc:sldMkLst>
          <pc:docMk/>
          <pc:sldMk cId="2572520918" sldId="354"/>
        </pc:sldMkLst>
      </pc:sldChg>
      <pc:sldChg chg="del">
        <pc:chgData name="Leonardo Barbosa" userId="9a5e3a41a32a9263" providerId="LiveId" clId="{819286EE-F9E9-4491-877F-C4555386C66C}" dt="2019-12-06T02:42:28.701" v="3617" actId="2696"/>
        <pc:sldMkLst>
          <pc:docMk/>
          <pc:sldMk cId="1718314135" sldId="355"/>
        </pc:sldMkLst>
      </pc:sldChg>
      <pc:sldChg chg="del">
        <pc:chgData name="Leonardo Barbosa" userId="9a5e3a41a32a9263" providerId="LiveId" clId="{819286EE-F9E9-4491-877F-C4555386C66C}" dt="2019-12-06T02:42:28.183" v="3590" actId="2696"/>
        <pc:sldMkLst>
          <pc:docMk/>
          <pc:sldMk cId="2827981472" sldId="356"/>
        </pc:sldMkLst>
      </pc:sldChg>
      <pc:sldChg chg="del">
        <pc:chgData name="Leonardo Barbosa" userId="9a5e3a41a32a9263" providerId="LiveId" clId="{819286EE-F9E9-4491-877F-C4555386C66C}" dt="2019-12-06T02:42:28.294" v="3596" actId="2696"/>
        <pc:sldMkLst>
          <pc:docMk/>
          <pc:sldMk cId="963434023" sldId="357"/>
        </pc:sldMkLst>
      </pc:sldChg>
      <pc:sldChg chg="del">
        <pc:chgData name="Leonardo Barbosa" userId="9a5e3a41a32a9263" providerId="LiveId" clId="{819286EE-F9E9-4491-877F-C4555386C66C}" dt="2019-12-06T02:42:28.415" v="3602" actId="2696"/>
        <pc:sldMkLst>
          <pc:docMk/>
          <pc:sldMk cId="1981693515" sldId="358"/>
        </pc:sldMkLst>
      </pc:sldChg>
      <pc:sldChg chg="del">
        <pc:chgData name="Leonardo Barbosa" userId="9a5e3a41a32a9263" providerId="LiveId" clId="{819286EE-F9E9-4491-877F-C4555386C66C}" dt="2019-12-06T02:42:28.518" v="3607" actId="2696"/>
        <pc:sldMkLst>
          <pc:docMk/>
          <pc:sldMk cId="3753301909" sldId="359"/>
        </pc:sldMkLst>
      </pc:sldChg>
      <pc:sldChg chg="del">
        <pc:chgData name="Leonardo Barbosa" userId="9a5e3a41a32a9263" providerId="LiveId" clId="{819286EE-F9E9-4491-877F-C4555386C66C}" dt="2019-12-06T02:42:28.063" v="3582" actId="2696"/>
        <pc:sldMkLst>
          <pc:docMk/>
          <pc:sldMk cId="307123255" sldId="360"/>
        </pc:sldMkLst>
      </pc:sldChg>
      <pc:sldChg chg="del">
        <pc:chgData name="Leonardo Barbosa" userId="9a5e3a41a32a9263" providerId="LiveId" clId="{819286EE-F9E9-4491-877F-C4555386C66C}" dt="2019-12-06T02:42:48.959" v="3663" actId="2696"/>
        <pc:sldMkLst>
          <pc:docMk/>
          <pc:sldMk cId="3236740014" sldId="361"/>
        </pc:sldMkLst>
      </pc:sldChg>
      <pc:sldChg chg="del">
        <pc:chgData name="Leonardo Barbosa" userId="9a5e3a41a32a9263" providerId="LiveId" clId="{819286EE-F9E9-4491-877F-C4555386C66C}" dt="2019-12-06T02:42:49.114" v="3669" actId="2696"/>
        <pc:sldMkLst>
          <pc:docMk/>
          <pc:sldMk cId="2473671794" sldId="365"/>
        </pc:sldMkLst>
      </pc:sldChg>
      <pc:sldChg chg="del">
        <pc:chgData name="Leonardo Barbosa" userId="9a5e3a41a32a9263" providerId="LiveId" clId="{819286EE-F9E9-4491-877F-C4555386C66C}" dt="2019-12-06T02:42:29.282" v="3661" actId="2696"/>
        <pc:sldMkLst>
          <pc:docMk/>
          <pc:sldMk cId="2194404973" sldId="366"/>
        </pc:sldMkLst>
      </pc:sldChg>
      <pc:sldChg chg="del">
        <pc:chgData name="Leonardo Barbosa" userId="9a5e3a41a32a9263" providerId="LiveId" clId="{819286EE-F9E9-4491-877F-C4555386C66C}" dt="2019-12-06T00:05:01.923" v="131" actId="2696"/>
        <pc:sldMkLst>
          <pc:docMk/>
          <pc:sldMk cId="1647488425" sldId="367"/>
        </pc:sldMkLst>
      </pc:sldChg>
      <pc:sldChg chg="modSp del">
        <pc:chgData name="Leonardo Barbosa" userId="9a5e3a41a32a9263" providerId="LiveId" clId="{819286EE-F9E9-4491-877F-C4555386C66C}" dt="2019-12-06T00:05:01.327" v="130" actId="2696"/>
        <pc:sldMkLst>
          <pc:docMk/>
          <pc:sldMk cId="2434127507" sldId="368"/>
        </pc:sldMkLst>
        <pc:spChg chg="mod">
          <ac:chgData name="Leonardo Barbosa" userId="9a5e3a41a32a9263" providerId="LiveId" clId="{819286EE-F9E9-4491-877F-C4555386C66C}" dt="2019-12-06T00:03:43.379" v="112" actId="1076"/>
          <ac:spMkLst>
            <pc:docMk/>
            <pc:sldMk cId="2434127507" sldId="368"/>
            <ac:spMk id="42" creationId="{72B8CD3D-D11F-4DB9-9F0D-85618A5DDB37}"/>
          </ac:spMkLst>
        </pc:spChg>
      </pc:sldChg>
      <pc:sldChg chg="del">
        <pc:chgData name="Leonardo Barbosa" userId="9a5e3a41a32a9263" providerId="LiveId" clId="{819286EE-F9E9-4491-877F-C4555386C66C}" dt="2019-12-06T02:42:49.135" v="3670" actId="2696"/>
        <pc:sldMkLst>
          <pc:docMk/>
          <pc:sldMk cId="1919573641" sldId="369"/>
        </pc:sldMkLst>
      </pc:sldChg>
      <pc:sldChg chg="del">
        <pc:chgData name="Leonardo Barbosa" userId="9a5e3a41a32a9263" providerId="LiveId" clId="{819286EE-F9E9-4491-877F-C4555386C66C}" dt="2019-12-06T02:42:49.148" v="3671" actId="2696"/>
        <pc:sldMkLst>
          <pc:docMk/>
          <pc:sldMk cId="3567670606" sldId="370"/>
        </pc:sldMkLst>
      </pc:sldChg>
      <pc:sldChg chg="del">
        <pc:chgData name="Leonardo Barbosa" userId="9a5e3a41a32a9263" providerId="LiveId" clId="{819286EE-F9E9-4491-877F-C4555386C66C}" dt="2019-12-06T02:42:48.917" v="3662" actId="2696"/>
        <pc:sldMkLst>
          <pc:docMk/>
          <pc:sldMk cId="716354977" sldId="371"/>
        </pc:sldMkLst>
      </pc:sldChg>
      <pc:sldChg chg="del">
        <pc:chgData name="Leonardo Barbosa" userId="9a5e3a41a32a9263" providerId="LiveId" clId="{819286EE-F9E9-4491-877F-C4555386C66C}" dt="2019-12-06T00:05:00.345" v="129" actId="2696"/>
        <pc:sldMkLst>
          <pc:docMk/>
          <pc:sldMk cId="3983368194" sldId="372"/>
        </pc:sldMkLst>
      </pc:sldChg>
      <pc:sldChg chg="del">
        <pc:chgData name="Leonardo Barbosa" userId="9a5e3a41a32a9263" providerId="LiveId" clId="{819286EE-F9E9-4491-877F-C4555386C66C}" dt="2019-12-06T02:42:29.210" v="3654" actId="2696"/>
        <pc:sldMkLst>
          <pc:docMk/>
          <pc:sldMk cId="1763177879" sldId="373"/>
        </pc:sldMkLst>
      </pc:sldChg>
      <pc:sldChg chg="del">
        <pc:chgData name="Leonardo Barbosa" userId="9a5e3a41a32a9263" providerId="LiveId" clId="{819286EE-F9E9-4491-877F-C4555386C66C}" dt="2019-12-06T02:42:29.274" v="3660" actId="2696"/>
        <pc:sldMkLst>
          <pc:docMk/>
          <pc:sldMk cId="2753485496" sldId="374"/>
        </pc:sldMkLst>
      </pc:sldChg>
      <pc:sldChg chg="del">
        <pc:chgData name="Leonardo Barbosa" userId="9a5e3a41a32a9263" providerId="LiveId" clId="{819286EE-F9E9-4491-877F-C4555386C66C}" dt="2019-12-06T02:42:29.028" v="3642" actId="2696"/>
        <pc:sldMkLst>
          <pc:docMk/>
          <pc:sldMk cId="2508820407" sldId="375"/>
        </pc:sldMkLst>
      </pc:sldChg>
      <pc:sldChg chg="del">
        <pc:chgData name="Leonardo Barbosa" userId="9a5e3a41a32a9263" providerId="LiveId" clId="{819286EE-F9E9-4491-877F-C4555386C66C}" dt="2019-12-06T02:42:29.260" v="3659" actId="2696"/>
        <pc:sldMkLst>
          <pc:docMk/>
          <pc:sldMk cId="3465529912" sldId="376"/>
        </pc:sldMkLst>
      </pc:sldChg>
      <pc:sldChg chg="modSp ord">
        <pc:chgData name="Leonardo Barbosa" userId="9a5e3a41a32a9263" providerId="LiveId" clId="{819286EE-F9E9-4491-877F-C4555386C66C}" dt="2019-12-06T00:34:39.482" v="1556" actId="20577"/>
        <pc:sldMkLst>
          <pc:docMk/>
          <pc:sldMk cId="4218728276" sldId="377"/>
        </pc:sldMkLst>
        <pc:spChg chg="mod">
          <ac:chgData name="Leonardo Barbosa" userId="9a5e3a41a32a9263" providerId="LiveId" clId="{819286EE-F9E9-4491-877F-C4555386C66C}" dt="2019-12-06T00:10:39.773" v="339" actId="20577"/>
          <ac:spMkLst>
            <pc:docMk/>
            <pc:sldMk cId="4218728276" sldId="377"/>
            <ac:spMk id="11" creationId="{00000000-0000-0000-0000-000000000000}"/>
          </ac:spMkLst>
        </pc:spChg>
        <pc:spChg chg="mod">
          <ac:chgData name="Leonardo Barbosa" userId="9a5e3a41a32a9263" providerId="LiveId" clId="{819286EE-F9E9-4491-877F-C4555386C66C}" dt="2019-12-06T00:34:39.482" v="1556" actId="20577"/>
          <ac:spMkLst>
            <pc:docMk/>
            <pc:sldMk cId="4218728276" sldId="377"/>
            <ac:spMk id="54" creationId="{00000000-0000-0000-0000-000000000000}"/>
          </ac:spMkLst>
        </pc:spChg>
        <pc:spChg chg="mod">
          <ac:chgData name="Leonardo Barbosa" userId="9a5e3a41a32a9263" providerId="LiveId" clId="{819286EE-F9E9-4491-877F-C4555386C66C}" dt="2019-12-06T00:29:31.149" v="1540" actId="20577"/>
          <ac:spMkLst>
            <pc:docMk/>
            <pc:sldMk cId="4218728276" sldId="377"/>
            <ac:spMk id="57" creationId="{00000000-0000-0000-0000-000000000000}"/>
          </ac:spMkLst>
        </pc:spChg>
        <pc:spChg chg="mod">
          <ac:chgData name="Leonardo Barbosa" userId="9a5e3a41a32a9263" providerId="LiveId" clId="{819286EE-F9E9-4491-877F-C4555386C66C}" dt="2019-12-06T00:09:09.125" v="317" actId="20577"/>
          <ac:spMkLst>
            <pc:docMk/>
            <pc:sldMk cId="4218728276" sldId="377"/>
            <ac:spMk id="60" creationId="{00000000-0000-0000-0000-000000000000}"/>
          </ac:spMkLst>
        </pc:spChg>
        <pc:spChg chg="mod">
          <ac:chgData name="Leonardo Barbosa" userId="9a5e3a41a32a9263" providerId="LiveId" clId="{819286EE-F9E9-4491-877F-C4555386C66C}" dt="2019-12-06T00:09:28.322" v="326" actId="20577"/>
          <ac:spMkLst>
            <pc:docMk/>
            <pc:sldMk cId="4218728276" sldId="377"/>
            <ac:spMk id="63" creationId="{00000000-0000-0000-0000-000000000000}"/>
          </ac:spMkLst>
        </pc:spChg>
        <pc:spChg chg="mod">
          <ac:chgData name="Leonardo Barbosa" userId="9a5e3a41a32a9263" providerId="LiveId" clId="{819286EE-F9E9-4491-877F-C4555386C66C}" dt="2019-12-06T00:09:37.106" v="336" actId="20577"/>
          <ac:spMkLst>
            <pc:docMk/>
            <pc:sldMk cId="4218728276" sldId="377"/>
            <ac:spMk id="66" creationId="{00000000-0000-0000-0000-000000000000}"/>
          </ac:spMkLst>
        </pc:spChg>
      </pc:sldChg>
      <pc:sldChg chg="del">
        <pc:chgData name="Leonardo Barbosa" userId="9a5e3a41a32a9263" providerId="LiveId" clId="{819286EE-F9E9-4491-877F-C4555386C66C}" dt="2019-12-06T02:42:28.957" v="3636" actId="2696"/>
        <pc:sldMkLst>
          <pc:docMk/>
          <pc:sldMk cId="613754134" sldId="378"/>
        </pc:sldMkLst>
      </pc:sldChg>
      <pc:sldChg chg="del">
        <pc:chgData name="Leonardo Barbosa" userId="9a5e3a41a32a9263" providerId="LiveId" clId="{819286EE-F9E9-4491-877F-C4555386C66C}" dt="2019-12-06T02:42:29.249" v="3658" actId="2696"/>
        <pc:sldMkLst>
          <pc:docMk/>
          <pc:sldMk cId="866694075" sldId="379"/>
        </pc:sldMkLst>
      </pc:sldChg>
      <pc:sldChg chg="del">
        <pc:chgData name="Leonardo Barbosa" userId="9a5e3a41a32a9263" providerId="LiveId" clId="{819286EE-F9E9-4491-877F-C4555386C66C}" dt="2019-12-06T02:42:29.233" v="3657" actId="2696"/>
        <pc:sldMkLst>
          <pc:docMk/>
          <pc:sldMk cId="1623733323" sldId="380"/>
        </pc:sldMkLst>
      </pc:sldChg>
      <pc:sldChg chg="del">
        <pc:chgData name="Leonardo Barbosa" userId="9a5e3a41a32a9263" providerId="LiveId" clId="{819286EE-F9E9-4491-877F-C4555386C66C}" dt="2019-12-06T02:42:29.225" v="3656" actId="2696"/>
        <pc:sldMkLst>
          <pc:docMk/>
          <pc:sldMk cId="3312401524" sldId="381"/>
        </pc:sldMkLst>
      </pc:sldChg>
      <pc:sldChg chg="modSp ord">
        <pc:chgData name="Leonardo Barbosa" userId="9a5e3a41a32a9263" providerId="LiveId" clId="{819286EE-F9E9-4491-877F-C4555386C66C}" dt="2019-12-06T00:44:26.933" v="1672" actId="20577"/>
        <pc:sldMkLst>
          <pc:docMk/>
          <pc:sldMk cId="3419035211" sldId="382"/>
        </pc:sldMkLst>
        <pc:spChg chg="mod">
          <ac:chgData name="Leonardo Barbosa" userId="9a5e3a41a32a9263" providerId="LiveId" clId="{819286EE-F9E9-4491-877F-C4555386C66C}" dt="2019-12-06T00:11:44.050" v="420" actId="20577"/>
          <ac:spMkLst>
            <pc:docMk/>
            <pc:sldMk cId="3419035211" sldId="382"/>
            <ac:spMk id="45" creationId="{00000000-0000-0000-0000-000000000000}"/>
          </ac:spMkLst>
        </pc:spChg>
        <pc:spChg chg="mod">
          <ac:chgData name="Leonardo Barbosa" userId="9a5e3a41a32a9263" providerId="LiveId" clId="{819286EE-F9E9-4491-877F-C4555386C66C}" dt="2019-12-06T00:17:51.051" v="1133" actId="20577"/>
          <ac:spMkLst>
            <pc:docMk/>
            <pc:sldMk cId="3419035211" sldId="382"/>
            <ac:spMk id="46" creationId="{00000000-0000-0000-0000-000000000000}"/>
          </ac:spMkLst>
        </pc:spChg>
        <pc:spChg chg="mod">
          <ac:chgData name="Leonardo Barbosa" userId="9a5e3a41a32a9263" providerId="LiveId" clId="{819286EE-F9E9-4491-877F-C4555386C66C}" dt="2019-12-06T00:44:23.858" v="1667" actId="20577"/>
          <ac:spMkLst>
            <pc:docMk/>
            <pc:sldMk cId="3419035211" sldId="382"/>
            <ac:spMk id="48" creationId="{00000000-0000-0000-0000-000000000000}"/>
          </ac:spMkLst>
        </pc:spChg>
        <pc:spChg chg="mod">
          <ac:chgData name="Leonardo Barbosa" userId="9a5e3a41a32a9263" providerId="LiveId" clId="{819286EE-F9E9-4491-877F-C4555386C66C}" dt="2019-12-06T00:44:26.933" v="1672" actId="20577"/>
          <ac:spMkLst>
            <pc:docMk/>
            <pc:sldMk cId="3419035211" sldId="382"/>
            <ac:spMk id="49" creationId="{00000000-0000-0000-0000-000000000000}"/>
          </ac:spMkLst>
        </pc:spChg>
        <pc:spChg chg="mod">
          <ac:chgData name="Leonardo Barbosa" userId="9a5e3a41a32a9263" providerId="LiveId" clId="{819286EE-F9E9-4491-877F-C4555386C66C}" dt="2019-12-06T00:18:45.297" v="1227" actId="20577"/>
          <ac:spMkLst>
            <pc:docMk/>
            <pc:sldMk cId="3419035211" sldId="382"/>
            <ac:spMk id="51" creationId="{00000000-0000-0000-0000-000000000000}"/>
          </ac:spMkLst>
        </pc:spChg>
        <pc:spChg chg="mod">
          <ac:chgData name="Leonardo Barbosa" userId="9a5e3a41a32a9263" providerId="LiveId" clId="{819286EE-F9E9-4491-877F-C4555386C66C}" dt="2019-12-06T00:19:14.674" v="1314" actId="20577"/>
          <ac:spMkLst>
            <pc:docMk/>
            <pc:sldMk cId="3419035211" sldId="382"/>
            <ac:spMk id="52" creationId="{00000000-0000-0000-0000-000000000000}"/>
          </ac:spMkLst>
        </pc:spChg>
        <pc:spChg chg="mod">
          <ac:chgData name="Leonardo Barbosa" userId="9a5e3a41a32a9263" providerId="LiveId" clId="{819286EE-F9E9-4491-877F-C4555386C66C}" dt="2019-12-06T00:19:21.295" v="1321" actId="20577"/>
          <ac:spMkLst>
            <pc:docMk/>
            <pc:sldMk cId="3419035211" sldId="382"/>
            <ac:spMk id="54" creationId="{00000000-0000-0000-0000-000000000000}"/>
          </ac:spMkLst>
        </pc:spChg>
        <pc:spChg chg="mod">
          <ac:chgData name="Leonardo Barbosa" userId="9a5e3a41a32a9263" providerId="LiveId" clId="{819286EE-F9E9-4491-877F-C4555386C66C}" dt="2019-12-06T00:20:19.097" v="1517" actId="20577"/>
          <ac:spMkLst>
            <pc:docMk/>
            <pc:sldMk cId="3419035211" sldId="382"/>
            <ac:spMk id="55" creationId="{00000000-0000-0000-0000-000000000000}"/>
          </ac:spMkLst>
        </pc:spChg>
      </pc:sldChg>
      <pc:sldChg chg="del">
        <pc:chgData name="Leonardo Barbosa" userId="9a5e3a41a32a9263" providerId="LiveId" clId="{819286EE-F9E9-4491-877F-C4555386C66C}" dt="2019-12-06T02:42:29.217" v="3655" actId="2696"/>
        <pc:sldMkLst>
          <pc:docMk/>
          <pc:sldMk cId="1701179043" sldId="383"/>
        </pc:sldMkLst>
      </pc:sldChg>
      <pc:sldChg chg="del">
        <pc:chgData name="Leonardo Barbosa" userId="9a5e3a41a32a9263" providerId="LiveId" clId="{819286EE-F9E9-4491-877F-C4555386C66C}" dt="2019-12-06T02:42:29.203" v="3653" actId="2696"/>
        <pc:sldMkLst>
          <pc:docMk/>
          <pc:sldMk cId="427793898" sldId="384"/>
        </pc:sldMkLst>
      </pc:sldChg>
      <pc:sldChg chg="del">
        <pc:chgData name="Leonardo Barbosa" userId="9a5e3a41a32a9263" providerId="LiveId" clId="{819286EE-F9E9-4491-877F-C4555386C66C}" dt="2019-12-06T02:42:29.195" v="3652" actId="2696"/>
        <pc:sldMkLst>
          <pc:docMk/>
          <pc:sldMk cId="2248718679" sldId="385"/>
        </pc:sldMkLst>
      </pc:sldChg>
      <pc:sldChg chg="del">
        <pc:chgData name="Leonardo Barbosa" userId="9a5e3a41a32a9263" providerId="LiveId" clId="{819286EE-F9E9-4491-877F-C4555386C66C}" dt="2019-12-06T02:42:29.186" v="3651" actId="2696"/>
        <pc:sldMkLst>
          <pc:docMk/>
          <pc:sldMk cId="1541299592" sldId="386"/>
        </pc:sldMkLst>
      </pc:sldChg>
      <pc:sldChg chg="del">
        <pc:chgData name="Leonardo Barbosa" userId="9a5e3a41a32a9263" providerId="LiveId" clId="{819286EE-F9E9-4491-877F-C4555386C66C}" dt="2019-12-06T02:42:29.176" v="3650" actId="2696"/>
        <pc:sldMkLst>
          <pc:docMk/>
          <pc:sldMk cId="1208349946" sldId="387"/>
        </pc:sldMkLst>
      </pc:sldChg>
      <pc:sldChg chg="del">
        <pc:chgData name="Leonardo Barbosa" userId="9a5e3a41a32a9263" providerId="LiveId" clId="{819286EE-F9E9-4491-877F-C4555386C66C}" dt="2019-12-06T02:42:29.160" v="3649" actId="2696"/>
        <pc:sldMkLst>
          <pc:docMk/>
          <pc:sldMk cId="4253156744" sldId="388"/>
        </pc:sldMkLst>
      </pc:sldChg>
      <pc:sldChg chg="del">
        <pc:chgData name="Leonardo Barbosa" userId="9a5e3a41a32a9263" providerId="LiveId" clId="{819286EE-F9E9-4491-877F-C4555386C66C}" dt="2019-12-06T02:42:29.148" v="3648" actId="2696"/>
        <pc:sldMkLst>
          <pc:docMk/>
          <pc:sldMk cId="1647948743" sldId="389"/>
        </pc:sldMkLst>
      </pc:sldChg>
      <pc:sldChg chg="del">
        <pc:chgData name="Leonardo Barbosa" userId="9a5e3a41a32a9263" providerId="LiveId" clId="{819286EE-F9E9-4491-877F-C4555386C66C}" dt="2019-12-06T02:42:29.127" v="3647" actId="2696"/>
        <pc:sldMkLst>
          <pc:docMk/>
          <pc:sldMk cId="2815001865" sldId="390"/>
        </pc:sldMkLst>
      </pc:sldChg>
      <pc:sldChg chg="modSp del">
        <pc:chgData name="Leonardo Barbosa" userId="9a5e3a41a32a9263" providerId="LiveId" clId="{819286EE-F9E9-4491-877F-C4555386C66C}" dt="2019-12-06T02:42:29.083" v="3646" actId="2696"/>
        <pc:sldMkLst>
          <pc:docMk/>
          <pc:sldMk cId="113402469" sldId="391"/>
        </pc:sldMkLst>
        <pc:grpChg chg="mod">
          <ac:chgData name="Leonardo Barbosa" userId="9a5e3a41a32a9263" providerId="LiveId" clId="{819286EE-F9E9-4491-877F-C4555386C66C}" dt="2019-12-06T00:33:35.757" v="1543" actId="1036"/>
          <ac:grpSpMkLst>
            <pc:docMk/>
            <pc:sldMk cId="113402469" sldId="391"/>
            <ac:grpSpMk id="74" creationId="{00000000-0000-0000-0000-000000000000}"/>
          </ac:grpSpMkLst>
        </pc:grpChg>
      </pc:sldChg>
      <pc:sldChg chg="del">
        <pc:chgData name="Leonardo Barbosa" userId="9a5e3a41a32a9263" providerId="LiveId" clId="{819286EE-F9E9-4491-877F-C4555386C66C}" dt="2019-12-06T02:42:29.074" v="3645" actId="2696"/>
        <pc:sldMkLst>
          <pc:docMk/>
          <pc:sldMk cId="3259080219" sldId="392"/>
        </pc:sldMkLst>
      </pc:sldChg>
      <pc:sldChg chg="del">
        <pc:chgData name="Leonardo Barbosa" userId="9a5e3a41a32a9263" providerId="LiveId" clId="{819286EE-F9E9-4491-877F-C4555386C66C}" dt="2019-12-06T02:42:29.057" v="3644" actId="2696"/>
        <pc:sldMkLst>
          <pc:docMk/>
          <pc:sldMk cId="359197370" sldId="393"/>
        </pc:sldMkLst>
      </pc:sldChg>
      <pc:sldChg chg="del">
        <pc:chgData name="Leonardo Barbosa" userId="9a5e3a41a32a9263" providerId="LiveId" clId="{819286EE-F9E9-4491-877F-C4555386C66C}" dt="2019-12-06T02:42:29.042" v="3643" actId="2696"/>
        <pc:sldMkLst>
          <pc:docMk/>
          <pc:sldMk cId="2519480953" sldId="394"/>
        </pc:sldMkLst>
      </pc:sldChg>
      <pc:sldChg chg="del">
        <pc:chgData name="Leonardo Barbosa" userId="9a5e3a41a32a9263" providerId="LiveId" clId="{819286EE-F9E9-4491-877F-C4555386C66C}" dt="2019-12-06T02:42:29.016" v="3641" actId="2696"/>
        <pc:sldMkLst>
          <pc:docMk/>
          <pc:sldMk cId="2585085373" sldId="395"/>
        </pc:sldMkLst>
      </pc:sldChg>
      <pc:sldChg chg="del">
        <pc:chgData name="Leonardo Barbosa" userId="9a5e3a41a32a9263" providerId="LiveId" clId="{819286EE-F9E9-4491-877F-C4555386C66C}" dt="2019-12-06T02:42:29.006" v="3640" actId="2696"/>
        <pc:sldMkLst>
          <pc:docMk/>
          <pc:sldMk cId="1569821988" sldId="396"/>
        </pc:sldMkLst>
      </pc:sldChg>
      <pc:sldChg chg="del">
        <pc:chgData name="Leonardo Barbosa" userId="9a5e3a41a32a9263" providerId="LiveId" clId="{819286EE-F9E9-4491-877F-C4555386C66C}" dt="2019-12-06T02:42:28.994" v="3639" actId="2696"/>
        <pc:sldMkLst>
          <pc:docMk/>
          <pc:sldMk cId="2410817295" sldId="397"/>
        </pc:sldMkLst>
      </pc:sldChg>
      <pc:sldChg chg="del">
        <pc:chgData name="Leonardo Barbosa" userId="9a5e3a41a32a9263" providerId="LiveId" clId="{819286EE-F9E9-4491-877F-C4555386C66C}" dt="2019-12-06T00:00:53.411" v="0" actId="2696"/>
        <pc:sldMkLst>
          <pc:docMk/>
          <pc:sldMk cId="3413761966" sldId="398"/>
        </pc:sldMkLst>
      </pc:sldChg>
      <pc:sldChg chg="del">
        <pc:chgData name="Leonardo Barbosa" userId="9a5e3a41a32a9263" providerId="LiveId" clId="{819286EE-F9E9-4491-877F-C4555386C66C}" dt="2019-12-06T02:42:28.983" v="3638" actId="2696"/>
        <pc:sldMkLst>
          <pc:docMk/>
          <pc:sldMk cId="1390533414" sldId="400"/>
        </pc:sldMkLst>
      </pc:sldChg>
      <pc:sldChg chg="del">
        <pc:chgData name="Leonardo Barbosa" userId="9a5e3a41a32a9263" providerId="LiveId" clId="{819286EE-F9E9-4491-877F-C4555386C66C}" dt="2019-12-06T02:42:28.975" v="3637" actId="2696"/>
        <pc:sldMkLst>
          <pc:docMk/>
          <pc:sldMk cId="1933671365" sldId="401"/>
        </pc:sldMkLst>
      </pc:sldChg>
      <pc:sldChg chg="addSp delSp modSp add">
        <pc:chgData name="Leonardo Barbosa" userId="9a5e3a41a32a9263" providerId="LiveId" clId="{819286EE-F9E9-4491-877F-C4555386C66C}" dt="2019-12-06T23:26:00.746" v="3762" actId="6549"/>
        <pc:sldMkLst>
          <pc:docMk/>
          <pc:sldMk cId="4072495133" sldId="402"/>
        </pc:sldMkLst>
        <pc:spChg chg="mod">
          <ac:chgData name="Leonardo Barbosa" userId="9a5e3a41a32a9263" providerId="LiveId" clId="{819286EE-F9E9-4491-877F-C4555386C66C}" dt="2019-12-06T00:35:08.473" v="1583" actId="20577"/>
          <ac:spMkLst>
            <pc:docMk/>
            <pc:sldMk cId="4072495133" sldId="402"/>
            <ac:spMk id="3" creationId="{00000000-0000-0000-0000-000000000000}"/>
          </ac:spMkLst>
        </pc:spChg>
        <pc:spChg chg="del">
          <ac:chgData name="Leonardo Barbosa" userId="9a5e3a41a32a9263" providerId="LiveId" clId="{819286EE-F9E9-4491-877F-C4555386C66C}" dt="2019-12-06T00:40:15.962" v="1638" actId="478"/>
          <ac:spMkLst>
            <pc:docMk/>
            <pc:sldMk cId="4072495133" sldId="402"/>
            <ac:spMk id="4" creationId="{00000000-0000-0000-0000-000000000000}"/>
          </ac:spMkLst>
        </pc:spChg>
        <pc:spChg chg="mod">
          <ac:chgData name="Leonardo Barbosa" userId="9a5e3a41a32a9263" providerId="LiveId" clId="{819286EE-F9E9-4491-877F-C4555386C66C}" dt="2019-12-06T23:26:00.746" v="3762" actId="6549"/>
          <ac:spMkLst>
            <pc:docMk/>
            <pc:sldMk cId="4072495133" sldId="402"/>
            <ac:spMk id="8" creationId="{00000000-0000-0000-0000-000000000000}"/>
          </ac:spMkLst>
        </pc:spChg>
        <pc:spChg chg="del">
          <ac:chgData name="Leonardo Barbosa" userId="9a5e3a41a32a9263" providerId="LiveId" clId="{819286EE-F9E9-4491-877F-C4555386C66C}" dt="2019-12-06T00:40:23.976" v="1639" actId="478"/>
          <ac:spMkLst>
            <pc:docMk/>
            <pc:sldMk cId="4072495133" sldId="402"/>
            <ac:spMk id="9" creationId="{00000000-0000-0000-0000-000000000000}"/>
          </ac:spMkLst>
        </pc:spChg>
        <pc:spChg chg="del">
          <ac:chgData name="Leonardo Barbosa" userId="9a5e3a41a32a9263" providerId="LiveId" clId="{819286EE-F9E9-4491-877F-C4555386C66C}" dt="2019-12-06T00:40:23.976" v="1639" actId="478"/>
          <ac:spMkLst>
            <pc:docMk/>
            <pc:sldMk cId="4072495133" sldId="402"/>
            <ac:spMk id="10" creationId="{00000000-0000-0000-0000-000000000000}"/>
          </ac:spMkLst>
        </pc:spChg>
        <pc:spChg chg="del">
          <ac:chgData name="Leonardo Barbosa" userId="9a5e3a41a32a9263" providerId="LiveId" clId="{819286EE-F9E9-4491-877F-C4555386C66C}" dt="2019-12-06T00:40:26.038" v="1640" actId="478"/>
          <ac:spMkLst>
            <pc:docMk/>
            <pc:sldMk cId="4072495133" sldId="402"/>
            <ac:spMk id="11" creationId="{00000000-0000-0000-0000-000000000000}"/>
          </ac:spMkLst>
        </pc:spChg>
        <pc:spChg chg="del">
          <ac:chgData name="Leonardo Barbosa" userId="9a5e3a41a32a9263" providerId="LiveId" clId="{819286EE-F9E9-4491-877F-C4555386C66C}" dt="2019-12-06T00:40:23.976" v="1639" actId="478"/>
          <ac:spMkLst>
            <pc:docMk/>
            <pc:sldMk cId="4072495133" sldId="402"/>
            <ac:spMk id="12" creationId="{00000000-0000-0000-0000-000000000000}"/>
          </ac:spMkLst>
        </pc:spChg>
        <pc:spChg chg="del">
          <ac:chgData name="Leonardo Barbosa" userId="9a5e3a41a32a9263" providerId="LiveId" clId="{819286EE-F9E9-4491-877F-C4555386C66C}" dt="2019-12-06T00:40:23.976" v="1639" actId="478"/>
          <ac:spMkLst>
            <pc:docMk/>
            <pc:sldMk cId="4072495133" sldId="402"/>
            <ac:spMk id="13" creationId="{00000000-0000-0000-0000-000000000000}"/>
          </ac:spMkLst>
        </pc:spChg>
        <pc:spChg chg="del">
          <ac:chgData name="Leonardo Barbosa" userId="9a5e3a41a32a9263" providerId="LiveId" clId="{819286EE-F9E9-4491-877F-C4555386C66C}" dt="2019-12-06T00:40:23.976" v="1639" actId="478"/>
          <ac:spMkLst>
            <pc:docMk/>
            <pc:sldMk cId="4072495133" sldId="402"/>
            <ac:spMk id="14" creationId="{00000000-0000-0000-0000-000000000000}"/>
          </ac:spMkLst>
        </pc:spChg>
        <pc:spChg chg="del">
          <ac:chgData name="Leonardo Barbosa" userId="9a5e3a41a32a9263" providerId="LiveId" clId="{819286EE-F9E9-4491-877F-C4555386C66C}" dt="2019-12-06T00:40:23.976" v="1639" actId="478"/>
          <ac:spMkLst>
            <pc:docMk/>
            <pc:sldMk cId="4072495133" sldId="402"/>
            <ac:spMk id="15" creationId="{00000000-0000-0000-0000-000000000000}"/>
          </ac:spMkLst>
        </pc:spChg>
        <pc:spChg chg="del">
          <ac:chgData name="Leonardo Barbosa" userId="9a5e3a41a32a9263" providerId="LiveId" clId="{819286EE-F9E9-4491-877F-C4555386C66C}" dt="2019-12-06T00:40:23.976" v="1639" actId="478"/>
          <ac:spMkLst>
            <pc:docMk/>
            <pc:sldMk cId="4072495133" sldId="402"/>
            <ac:spMk id="16" creationId="{00000000-0000-0000-0000-000000000000}"/>
          </ac:spMkLst>
        </pc:spChg>
        <pc:picChg chg="add del mod">
          <ac:chgData name="Leonardo Barbosa" userId="9a5e3a41a32a9263" providerId="LiveId" clId="{819286EE-F9E9-4491-877F-C4555386C66C}" dt="2019-12-06T00:42:47.926" v="1657"/>
          <ac:picMkLst>
            <pc:docMk/>
            <pc:sldMk cId="4072495133" sldId="402"/>
            <ac:picMk id="5" creationId="{0E1DD5C0-2EC5-485E-BA73-5ED892126672}"/>
          </ac:picMkLst>
        </pc:picChg>
        <pc:picChg chg="add del mod">
          <ac:chgData name="Leonardo Barbosa" userId="9a5e3a41a32a9263" providerId="LiveId" clId="{819286EE-F9E9-4491-877F-C4555386C66C}" dt="2019-12-06T00:51:52.588" v="1878" actId="478"/>
          <ac:picMkLst>
            <pc:docMk/>
            <pc:sldMk cId="4072495133" sldId="402"/>
            <ac:picMk id="6" creationId="{61E32C6D-5F42-4263-B554-D7BC6ADFA2B6}"/>
          </ac:picMkLst>
        </pc:picChg>
        <pc:picChg chg="add mod">
          <ac:chgData name="Leonardo Barbosa" userId="9a5e3a41a32a9263" providerId="LiveId" clId="{819286EE-F9E9-4491-877F-C4555386C66C}" dt="2019-12-06T00:52:31.986" v="1888" actId="14100"/>
          <ac:picMkLst>
            <pc:docMk/>
            <pc:sldMk cId="4072495133" sldId="402"/>
            <ac:picMk id="7" creationId="{FBAA311C-8A33-4B91-ADF3-8BE374DD2746}"/>
          </ac:picMkLst>
        </pc:picChg>
        <pc:picChg chg="add mod">
          <ac:chgData name="Leonardo Barbosa" userId="9a5e3a41a32a9263" providerId="LiveId" clId="{819286EE-F9E9-4491-877F-C4555386C66C}" dt="2019-12-06T00:52:43.849" v="1890" actId="1076"/>
          <ac:picMkLst>
            <pc:docMk/>
            <pc:sldMk cId="4072495133" sldId="402"/>
            <ac:picMk id="17" creationId="{5989853F-F129-4158-B924-149B0D956600}"/>
          </ac:picMkLst>
        </pc:picChg>
        <pc:picChg chg="del">
          <ac:chgData name="Leonardo Barbosa" userId="9a5e3a41a32a9263" providerId="LiveId" clId="{819286EE-F9E9-4491-877F-C4555386C66C}" dt="2019-12-06T00:40:27.891" v="1641" actId="478"/>
          <ac:picMkLst>
            <pc:docMk/>
            <pc:sldMk cId="4072495133" sldId="402"/>
            <ac:picMk id="19" creationId="{00000000-0000-0000-0000-000000000000}"/>
          </ac:picMkLst>
        </pc:picChg>
        <pc:picChg chg="del">
          <ac:chgData name="Leonardo Barbosa" userId="9a5e3a41a32a9263" providerId="LiveId" clId="{819286EE-F9E9-4491-877F-C4555386C66C}" dt="2019-12-06T00:40:23.976" v="1639" actId="478"/>
          <ac:picMkLst>
            <pc:docMk/>
            <pc:sldMk cId="4072495133" sldId="402"/>
            <ac:picMk id="20" creationId="{00000000-0000-0000-0000-000000000000}"/>
          </ac:picMkLst>
        </pc:picChg>
      </pc:sldChg>
      <pc:sldChg chg="addSp modSp add">
        <pc:chgData name="Leonardo Barbosa" userId="9a5e3a41a32a9263" providerId="LiveId" clId="{819286EE-F9E9-4491-877F-C4555386C66C}" dt="2019-12-06T00:45:46.002" v="1694" actId="1076"/>
        <pc:sldMkLst>
          <pc:docMk/>
          <pc:sldMk cId="1651701195" sldId="403"/>
        </pc:sldMkLst>
        <pc:spChg chg="mod">
          <ac:chgData name="Leonardo Barbosa" userId="9a5e3a41a32a9263" providerId="LiveId" clId="{819286EE-F9E9-4491-877F-C4555386C66C}" dt="2019-12-06T00:44:41.211" v="1687" actId="20577"/>
          <ac:spMkLst>
            <pc:docMk/>
            <pc:sldMk cId="1651701195" sldId="403"/>
            <ac:spMk id="2" creationId="{2AC62C89-2153-4153-ADCA-B4A7F8E14139}"/>
          </ac:spMkLst>
        </pc:spChg>
        <pc:picChg chg="add mod">
          <ac:chgData name="Leonardo Barbosa" userId="9a5e3a41a32a9263" providerId="LiveId" clId="{819286EE-F9E9-4491-877F-C4555386C66C}" dt="2019-12-06T00:45:46.002" v="1694" actId="1076"/>
          <ac:picMkLst>
            <pc:docMk/>
            <pc:sldMk cId="1651701195" sldId="403"/>
            <ac:picMk id="5" creationId="{DE752831-4309-4F0E-A363-932BD7AF902C}"/>
          </ac:picMkLst>
        </pc:picChg>
        <pc:picChg chg="add mod">
          <ac:chgData name="Leonardo Barbosa" userId="9a5e3a41a32a9263" providerId="LiveId" clId="{819286EE-F9E9-4491-877F-C4555386C66C}" dt="2019-12-06T00:45:38.579" v="1692" actId="1076"/>
          <ac:picMkLst>
            <pc:docMk/>
            <pc:sldMk cId="1651701195" sldId="403"/>
            <ac:picMk id="6" creationId="{9360A539-A135-45D5-9C61-B0974B203BFD}"/>
          </ac:picMkLst>
        </pc:picChg>
      </pc:sldChg>
      <pc:sldChg chg="add del">
        <pc:chgData name="Leonardo Barbosa" userId="9a5e3a41a32a9263" providerId="LiveId" clId="{819286EE-F9E9-4491-877F-C4555386C66C}" dt="2019-12-06T00:36:46.808" v="1632"/>
        <pc:sldMkLst>
          <pc:docMk/>
          <pc:sldMk cId="2338651340" sldId="403"/>
        </pc:sldMkLst>
      </pc:sldChg>
      <pc:sldChg chg="addSp modSp add">
        <pc:chgData name="Leonardo Barbosa" userId="9a5e3a41a32a9263" providerId="LiveId" clId="{819286EE-F9E9-4491-877F-C4555386C66C}" dt="2019-12-06T00:48:22.890" v="1791" actId="14100"/>
        <pc:sldMkLst>
          <pc:docMk/>
          <pc:sldMk cId="537736228" sldId="404"/>
        </pc:sldMkLst>
        <pc:spChg chg="mod">
          <ac:chgData name="Leonardo Barbosa" userId="9a5e3a41a32a9263" providerId="LiveId" clId="{819286EE-F9E9-4491-877F-C4555386C66C}" dt="2019-12-06T00:46:38.184" v="1734" actId="20577"/>
          <ac:spMkLst>
            <pc:docMk/>
            <pc:sldMk cId="537736228" sldId="404"/>
            <ac:spMk id="2" creationId="{A034A3EA-F313-4BBB-A5B0-074F120B9EA3}"/>
          </ac:spMkLst>
        </pc:spChg>
        <pc:spChg chg="mod">
          <ac:chgData name="Leonardo Barbosa" userId="9a5e3a41a32a9263" providerId="LiveId" clId="{819286EE-F9E9-4491-877F-C4555386C66C}" dt="2019-12-06T00:48:22.890" v="1791" actId="14100"/>
          <ac:spMkLst>
            <pc:docMk/>
            <pc:sldMk cId="537736228" sldId="404"/>
            <ac:spMk id="3" creationId="{676DD831-2382-434B-B482-1F233172FB8E}"/>
          </ac:spMkLst>
        </pc:spChg>
        <pc:picChg chg="add mod">
          <ac:chgData name="Leonardo Barbosa" userId="9a5e3a41a32a9263" providerId="LiveId" clId="{819286EE-F9E9-4491-877F-C4555386C66C}" dt="2019-12-06T00:48:09.788" v="1789" actId="1076"/>
          <ac:picMkLst>
            <pc:docMk/>
            <pc:sldMk cId="537736228" sldId="404"/>
            <ac:picMk id="5" creationId="{0CB5FC60-ECC7-4E96-8DD7-F2C66C3B71EF}"/>
          </ac:picMkLst>
        </pc:picChg>
      </pc:sldChg>
      <pc:sldChg chg="addSp modSp add">
        <pc:chgData name="Leonardo Barbosa" userId="9a5e3a41a32a9263" providerId="LiveId" clId="{819286EE-F9E9-4491-877F-C4555386C66C}" dt="2019-12-06T00:56:58.068" v="1961" actId="255"/>
        <pc:sldMkLst>
          <pc:docMk/>
          <pc:sldMk cId="1588848889" sldId="405"/>
        </pc:sldMkLst>
        <pc:spChg chg="mod">
          <ac:chgData name="Leonardo Barbosa" userId="9a5e3a41a32a9263" providerId="LiveId" clId="{819286EE-F9E9-4491-877F-C4555386C66C}" dt="2019-12-06T00:56:58.068" v="1961" actId="255"/>
          <ac:spMkLst>
            <pc:docMk/>
            <pc:sldMk cId="1588848889" sldId="405"/>
            <ac:spMk id="2" creationId="{0D1058C1-DC32-4082-900C-B09356291BEC}"/>
          </ac:spMkLst>
        </pc:spChg>
        <pc:picChg chg="add mod">
          <ac:chgData name="Leonardo Barbosa" userId="9a5e3a41a32a9263" providerId="LiveId" clId="{819286EE-F9E9-4491-877F-C4555386C66C}" dt="2019-12-06T00:56:11.342" v="1902" actId="1076"/>
          <ac:picMkLst>
            <pc:docMk/>
            <pc:sldMk cId="1588848889" sldId="405"/>
            <ac:picMk id="5" creationId="{1D663BEA-1604-4744-8092-D284DC45916E}"/>
          </ac:picMkLst>
        </pc:picChg>
      </pc:sldChg>
      <pc:sldChg chg="addSp modSp add">
        <pc:chgData name="Leonardo Barbosa" userId="9a5e3a41a32a9263" providerId="LiveId" clId="{819286EE-F9E9-4491-877F-C4555386C66C}" dt="2019-12-06T01:04:41.626" v="2428" actId="1076"/>
        <pc:sldMkLst>
          <pc:docMk/>
          <pc:sldMk cId="880684939" sldId="406"/>
        </pc:sldMkLst>
        <pc:spChg chg="mod">
          <ac:chgData name="Leonardo Barbosa" userId="9a5e3a41a32a9263" providerId="LiveId" clId="{819286EE-F9E9-4491-877F-C4555386C66C}" dt="2019-12-06T00:58:00.303" v="1977" actId="20577"/>
          <ac:spMkLst>
            <pc:docMk/>
            <pc:sldMk cId="880684939" sldId="406"/>
            <ac:spMk id="2" creationId="{64F60B65-F8F5-4445-99B1-3DD984FC6DF9}"/>
          </ac:spMkLst>
        </pc:spChg>
        <pc:spChg chg="mod">
          <ac:chgData name="Leonardo Barbosa" userId="9a5e3a41a32a9263" providerId="LiveId" clId="{819286EE-F9E9-4491-877F-C4555386C66C}" dt="2019-12-06T01:02:59.826" v="2423" actId="27636"/>
          <ac:spMkLst>
            <pc:docMk/>
            <pc:sldMk cId="880684939" sldId="406"/>
            <ac:spMk id="3" creationId="{A5859E12-A154-4B95-94CD-4E2D86523001}"/>
          </ac:spMkLst>
        </pc:spChg>
        <pc:picChg chg="add mod">
          <ac:chgData name="Leonardo Barbosa" userId="9a5e3a41a32a9263" providerId="LiveId" clId="{819286EE-F9E9-4491-877F-C4555386C66C}" dt="2019-12-06T01:04:41.626" v="2428" actId="1076"/>
          <ac:picMkLst>
            <pc:docMk/>
            <pc:sldMk cId="880684939" sldId="406"/>
            <ac:picMk id="5" creationId="{89DCB445-CFDB-460F-98F0-01822A1667D2}"/>
          </ac:picMkLst>
        </pc:picChg>
      </pc:sldChg>
      <pc:sldChg chg="addSp delSp modSp add">
        <pc:chgData name="Leonardo Barbosa" userId="9a5e3a41a32a9263" providerId="LiveId" clId="{819286EE-F9E9-4491-877F-C4555386C66C}" dt="2019-12-06T01:08:15.426" v="2566" actId="20577"/>
        <pc:sldMkLst>
          <pc:docMk/>
          <pc:sldMk cId="3452999262" sldId="407"/>
        </pc:sldMkLst>
        <pc:spChg chg="mod">
          <ac:chgData name="Leonardo Barbosa" userId="9a5e3a41a32a9263" providerId="LiveId" clId="{819286EE-F9E9-4491-877F-C4555386C66C}" dt="2019-12-06T01:07:58.242" v="2564" actId="20577"/>
          <ac:spMkLst>
            <pc:docMk/>
            <pc:sldMk cId="3452999262" sldId="407"/>
            <ac:spMk id="2" creationId="{F4A50C00-5561-48AB-98AB-E8E127289030}"/>
          </ac:spMkLst>
        </pc:spChg>
        <pc:spChg chg="del">
          <ac:chgData name="Leonardo Barbosa" userId="9a5e3a41a32a9263" providerId="LiveId" clId="{819286EE-F9E9-4491-877F-C4555386C66C}" dt="2019-12-06T01:05:07.762" v="2445" actId="478"/>
          <ac:spMkLst>
            <pc:docMk/>
            <pc:sldMk cId="3452999262" sldId="407"/>
            <ac:spMk id="3" creationId="{13A803AC-2FD9-45CA-B388-3A4D53FA35EB}"/>
          </ac:spMkLst>
        </pc:spChg>
        <pc:spChg chg="add mod">
          <ac:chgData name="Leonardo Barbosa" userId="9a5e3a41a32a9263" providerId="LiveId" clId="{819286EE-F9E9-4491-877F-C4555386C66C}" dt="2019-12-06T01:08:15.426" v="2566" actId="20577"/>
          <ac:spMkLst>
            <pc:docMk/>
            <pc:sldMk cId="3452999262" sldId="407"/>
            <ac:spMk id="5" creationId="{81A8F2ED-29A0-4B27-BC50-B52F50C17816}"/>
          </ac:spMkLst>
        </pc:spChg>
        <pc:picChg chg="add mod">
          <ac:chgData name="Leonardo Barbosa" userId="9a5e3a41a32a9263" providerId="LiveId" clId="{819286EE-F9E9-4491-877F-C4555386C66C}" dt="2019-12-06T01:08:03.803" v="2565" actId="14100"/>
          <ac:picMkLst>
            <pc:docMk/>
            <pc:sldMk cId="3452999262" sldId="407"/>
            <ac:picMk id="6" creationId="{E13FDD50-6D49-4904-9F18-3C5655349085}"/>
          </ac:picMkLst>
        </pc:picChg>
      </pc:sldChg>
      <pc:sldChg chg="addSp modSp add">
        <pc:chgData name="Leonardo Barbosa" userId="9a5e3a41a32a9263" providerId="LiveId" clId="{819286EE-F9E9-4491-877F-C4555386C66C}" dt="2019-12-06T23:15:34.305" v="3719" actId="207"/>
        <pc:sldMkLst>
          <pc:docMk/>
          <pc:sldMk cId="4149855219" sldId="408"/>
        </pc:sldMkLst>
        <pc:spChg chg="mod">
          <ac:chgData name="Leonardo Barbosa" userId="9a5e3a41a32a9263" providerId="LiveId" clId="{819286EE-F9E9-4491-877F-C4555386C66C}" dt="2019-12-06T01:09:03.609" v="2579" actId="20577"/>
          <ac:spMkLst>
            <pc:docMk/>
            <pc:sldMk cId="4149855219" sldId="408"/>
            <ac:spMk id="2" creationId="{183A7215-253A-4589-991C-823E48EB66B8}"/>
          </ac:spMkLst>
        </pc:spChg>
        <pc:spChg chg="mod">
          <ac:chgData name="Leonardo Barbosa" userId="9a5e3a41a32a9263" providerId="LiveId" clId="{819286EE-F9E9-4491-877F-C4555386C66C}" dt="2019-12-06T23:15:34.305" v="3719" actId="207"/>
          <ac:spMkLst>
            <pc:docMk/>
            <pc:sldMk cId="4149855219" sldId="408"/>
            <ac:spMk id="3" creationId="{AE3A3888-DEE7-4A43-9DBD-149964C1467B}"/>
          </ac:spMkLst>
        </pc:spChg>
        <pc:picChg chg="add mod ord">
          <ac:chgData name="Leonardo Barbosa" userId="9a5e3a41a32a9263" providerId="LiveId" clId="{819286EE-F9E9-4491-877F-C4555386C66C}" dt="2019-12-06T01:13:42.326" v="2709" actId="14100"/>
          <ac:picMkLst>
            <pc:docMk/>
            <pc:sldMk cId="4149855219" sldId="408"/>
            <ac:picMk id="6" creationId="{94EDFF9E-F971-4814-ACA2-1F55609AC25B}"/>
          </ac:picMkLst>
        </pc:picChg>
      </pc:sldChg>
      <pc:sldChg chg="modSp add">
        <pc:chgData name="Leonardo Barbosa" userId="9a5e3a41a32a9263" providerId="LiveId" clId="{819286EE-F9E9-4491-877F-C4555386C66C}" dt="2019-12-06T02:40:09.487" v="3576" actId="115"/>
        <pc:sldMkLst>
          <pc:docMk/>
          <pc:sldMk cId="1659498983" sldId="409"/>
        </pc:sldMkLst>
        <pc:spChg chg="mod">
          <ac:chgData name="Leonardo Barbosa" userId="9a5e3a41a32a9263" providerId="LiveId" clId="{819286EE-F9E9-4491-877F-C4555386C66C}" dt="2019-12-06T01:17:17.978" v="2877" actId="20577"/>
          <ac:spMkLst>
            <pc:docMk/>
            <pc:sldMk cId="1659498983" sldId="409"/>
            <ac:spMk id="2" creationId="{804BFF8E-5E9C-43EB-B112-CB156CFB42EB}"/>
          </ac:spMkLst>
        </pc:spChg>
        <pc:spChg chg="mod">
          <ac:chgData name="Leonardo Barbosa" userId="9a5e3a41a32a9263" providerId="LiveId" clId="{819286EE-F9E9-4491-877F-C4555386C66C}" dt="2019-12-06T02:40:09.487" v="3576" actId="115"/>
          <ac:spMkLst>
            <pc:docMk/>
            <pc:sldMk cId="1659498983" sldId="409"/>
            <ac:spMk id="3" creationId="{4163353C-CC90-4EE1-B837-B84CBED4C2BA}"/>
          </ac:spMkLst>
        </pc:spChg>
      </pc:sldChg>
      <pc:sldChg chg="addSp modSp add modNotesTx">
        <pc:chgData name="Leonardo Barbosa" userId="9a5e3a41a32a9263" providerId="LiveId" clId="{819286EE-F9E9-4491-877F-C4555386C66C}" dt="2019-12-06T23:21:42.794" v="3732" actId="20577"/>
        <pc:sldMkLst>
          <pc:docMk/>
          <pc:sldMk cId="1770602132" sldId="410"/>
        </pc:sldMkLst>
        <pc:spChg chg="mod">
          <ac:chgData name="Leonardo Barbosa" userId="9a5e3a41a32a9263" providerId="LiveId" clId="{819286EE-F9E9-4491-877F-C4555386C66C}" dt="2019-12-06T01:20:33.362" v="2888" actId="20577"/>
          <ac:spMkLst>
            <pc:docMk/>
            <pc:sldMk cId="1770602132" sldId="410"/>
            <ac:spMk id="2" creationId="{DCC3A7FD-7BCD-470B-8851-D068B6DBBDDE}"/>
          </ac:spMkLst>
        </pc:spChg>
        <pc:spChg chg="mod">
          <ac:chgData name="Leonardo Barbosa" userId="9a5e3a41a32a9263" providerId="LiveId" clId="{819286EE-F9E9-4491-877F-C4555386C66C}" dt="2019-12-06T02:40:56.185" v="3578" actId="113"/>
          <ac:spMkLst>
            <pc:docMk/>
            <pc:sldMk cId="1770602132" sldId="410"/>
            <ac:spMk id="3" creationId="{B9533BDD-1023-4952-9796-66A80AC5FEF9}"/>
          </ac:spMkLst>
        </pc:spChg>
        <pc:spChg chg="add mod">
          <ac:chgData name="Leonardo Barbosa" userId="9a5e3a41a32a9263" providerId="LiveId" clId="{819286EE-F9E9-4491-877F-C4555386C66C}" dt="2019-12-06T23:18:14.549" v="3723" actId="207"/>
          <ac:spMkLst>
            <pc:docMk/>
            <pc:sldMk cId="1770602132" sldId="410"/>
            <ac:spMk id="8" creationId="{C05B9687-37C2-460B-B7F4-14EB345881B0}"/>
          </ac:spMkLst>
        </pc:spChg>
        <pc:picChg chg="add mod">
          <ac:chgData name="Leonardo Barbosa" userId="9a5e3a41a32a9263" providerId="LiveId" clId="{819286EE-F9E9-4491-877F-C4555386C66C}" dt="2019-12-06T01:21:57.239" v="2900" actId="1076"/>
          <ac:picMkLst>
            <pc:docMk/>
            <pc:sldMk cId="1770602132" sldId="410"/>
            <ac:picMk id="5" creationId="{A60D9FAD-85D5-485A-A624-6AC7D5BA05FC}"/>
          </ac:picMkLst>
        </pc:picChg>
        <pc:picChg chg="add mod">
          <ac:chgData name="Leonardo Barbosa" userId="9a5e3a41a32a9263" providerId="LiveId" clId="{819286EE-F9E9-4491-877F-C4555386C66C}" dt="2019-12-06T01:22:05.646" v="2902" actId="1076"/>
          <ac:picMkLst>
            <pc:docMk/>
            <pc:sldMk cId="1770602132" sldId="410"/>
            <ac:picMk id="6" creationId="{AC7759F1-0CCB-4E8F-88E6-B4A088382927}"/>
          </ac:picMkLst>
        </pc:picChg>
        <pc:picChg chg="add mod">
          <ac:chgData name="Leonardo Barbosa" userId="9a5e3a41a32a9263" providerId="LiveId" clId="{819286EE-F9E9-4491-877F-C4555386C66C}" dt="2019-12-06T01:22:14.750" v="2905" actId="14100"/>
          <ac:picMkLst>
            <pc:docMk/>
            <pc:sldMk cId="1770602132" sldId="410"/>
            <ac:picMk id="7" creationId="{0B12C6A4-322F-4EEA-9F12-B5688E3DA266}"/>
          </ac:picMkLst>
        </pc:picChg>
      </pc:sldChg>
      <pc:sldChg chg="addSp delSp modSp add">
        <pc:chgData name="Leonardo Barbosa" userId="9a5e3a41a32a9263" providerId="LiveId" clId="{819286EE-F9E9-4491-877F-C4555386C66C}" dt="2019-12-06T02:30:22.867" v="3362" actId="20577"/>
        <pc:sldMkLst>
          <pc:docMk/>
          <pc:sldMk cId="211906553" sldId="411"/>
        </pc:sldMkLst>
        <pc:spChg chg="mod">
          <ac:chgData name="Leonardo Barbosa" userId="9a5e3a41a32a9263" providerId="LiveId" clId="{819286EE-F9E9-4491-877F-C4555386C66C}" dt="2019-12-06T02:30:22.867" v="3362" actId="20577"/>
          <ac:spMkLst>
            <pc:docMk/>
            <pc:sldMk cId="211906553" sldId="411"/>
            <ac:spMk id="2" creationId="{C22C480D-FE2B-4D0B-AB7E-0298293FFB7E}"/>
          </ac:spMkLst>
        </pc:spChg>
        <pc:picChg chg="add del mod">
          <ac:chgData name="Leonardo Barbosa" userId="9a5e3a41a32a9263" providerId="LiveId" clId="{819286EE-F9E9-4491-877F-C4555386C66C}" dt="2019-12-06T02:29:08.874" v="3308" actId="478"/>
          <ac:picMkLst>
            <pc:docMk/>
            <pc:sldMk cId="211906553" sldId="411"/>
            <ac:picMk id="5" creationId="{E3042BC3-B9AB-43F4-BC8D-42A897DCCA75}"/>
          </ac:picMkLst>
        </pc:picChg>
        <pc:picChg chg="add mod">
          <ac:chgData name="Leonardo Barbosa" userId="9a5e3a41a32a9263" providerId="LiveId" clId="{819286EE-F9E9-4491-877F-C4555386C66C}" dt="2019-12-06T02:30:12.586" v="3344" actId="14100"/>
          <ac:picMkLst>
            <pc:docMk/>
            <pc:sldMk cId="211906553" sldId="411"/>
            <ac:picMk id="6" creationId="{FFBFF59D-D5F6-483E-8AC5-1B763F963637}"/>
          </ac:picMkLst>
        </pc:picChg>
      </pc:sldChg>
      <pc:sldChg chg="addSp modSp add modAnim">
        <pc:chgData name="Leonardo Barbosa" userId="9a5e3a41a32a9263" providerId="LiveId" clId="{819286EE-F9E9-4491-877F-C4555386C66C}" dt="2019-12-06T02:37:47.183" v="3505" actId="20577"/>
        <pc:sldMkLst>
          <pc:docMk/>
          <pc:sldMk cId="618995443" sldId="412"/>
        </pc:sldMkLst>
        <pc:spChg chg="add mod">
          <ac:chgData name="Leonardo Barbosa" userId="9a5e3a41a32a9263" providerId="LiveId" clId="{819286EE-F9E9-4491-877F-C4555386C66C}" dt="2019-12-06T02:37:47.183" v="3505" actId="20577"/>
          <ac:spMkLst>
            <pc:docMk/>
            <pc:sldMk cId="618995443" sldId="412"/>
            <ac:spMk id="2" creationId="{BC2A9537-802E-4AA7-AEB8-CAF8F2AF84F7}"/>
          </ac:spMkLst>
        </pc:spChg>
        <pc:spChg chg="mod">
          <ac:chgData name="Leonardo Barbosa" userId="9a5e3a41a32a9263" providerId="LiveId" clId="{819286EE-F9E9-4491-877F-C4555386C66C}" dt="2019-12-06T02:23:36.371" v="3205" actId="14100"/>
          <ac:spMkLst>
            <pc:docMk/>
            <pc:sldMk cId="618995443" sldId="412"/>
            <ac:spMk id="54" creationId="{00000000-0000-0000-0000-000000000000}"/>
          </ac:spMkLst>
        </pc:spChg>
        <pc:spChg chg="mod">
          <ac:chgData name="Leonardo Barbosa" userId="9a5e3a41a32a9263" providerId="LiveId" clId="{819286EE-F9E9-4491-877F-C4555386C66C}" dt="2019-12-06T02:26:36.742" v="3305" actId="20577"/>
          <ac:spMkLst>
            <pc:docMk/>
            <pc:sldMk cId="618995443" sldId="412"/>
            <ac:spMk id="58" creationId="{00000000-0000-0000-0000-000000000000}"/>
          </ac:spMkLst>
        </pc:spChg>
        <pc:spChg chg="mod">
          <ac:chgData name="Leonardo Barbosa" userId="9a5e3a41a32a9263" providerId="LiveId" clId="{819286EE-F9E9-4491-877F-C4555386C66C}" dt="2019-12-06T02:24:42.320" v="3274" actId="20577"/>
          <ac:spMkLst>
            <pc:docMk/>
            <pc:sldMk cId="618995443" sldId="412"/>
            <ac:spMk id="62" creationId="{00000000-0000-0000-0000-000000000000}"/>
          </ac:spMkLst>
        </pc:spChg>
      </pc:sldChg>
      <pc:sldChg chg="addSp delSp modSp add">
        <pc:chgData name="Leonardo Barbosa" userId="9a5e3a41a32a9263" providerId="LiveId" clId="{819286EE-F9E9-4491-877F-C4555386C66C}" dt="2019-12-06T02:32:33.692" v="3379" actId="20577"/>
        <pc:sldMkLst>
          <pc:docMk/>
          <pc:sldMk cId="478482623" sldId="413"/>
        </pc:sldMkLst>
        <pc:spChg chg="del mod">
          <ac:chgData name="Leonardo Barbosa" userId="9a5e3a41a32a9263" providerId="LiveId" clId="{819286EE-F9E9-4491-877F-C4555386C66C}" dt="2019-12-06T02:30:36.873" v="3365"/>
          <ac:spMkLst>
            <pc:docMk/>
            <pc:sldMk cId="478482623" sldId="413"/>
            <ac:spMk id="2" creationId="{552338F7-1153-40D3-A526-FE92040A8156}"/>
          </ac:spMkLst>
        </pc:spChg>
        <pc:spChg chg="add mod">
          <ac:chgData name="Leonardo Barbosa" userId="9a5e3a41a32a9263" providerId="LiveId" clId="{819286EE-F9E9-4491-877F-C4555386C66C}" dt="2019-12-06T02:32:33.692" v="3379" actId="20577"/>
          <ac:spMkLst>
            <pc:docMk/>
            <pc:sldMk cId="478482623" sldId="413"/>
            <ac:spMk id="5" creationId="{8450F3CE-E458-41F8-B37A-E9DBADBC8C47}"/>
          </ac:spMkLst>
        </pc:spChg>
        <pc:picChg chg="add mod">
          <ac:chgData name="Leonardo Barbosa" userId="9a5e3a41a32a9263" providerId="LiveId" clId="{819286EE-F9E9-4491-877F-C4555386C66C}" dt="2019-12-06T02:31:30.594" v="3369" actId="14100"/>
          <ac:picMkLst>
            <pc:docMk/>
            <pc:sldMk cId="478482623" sldId="413"/>
            <ac:picMk id="6" creationId="{C55A83CD-E8C6-4525-95CE-E7CA735923C6}"/>
          </ac:picMkLst>
        </pc:picChg>
      </pc:sldChg>
      <pc:sldChg chg="addSp delSp modSp add">
        <pc:chgData name="Leonardo Barbosa" userId="9a5e3a41a32a9263" providerId="LiveId" clId="{819286EE-F9E9-4491-877F-C4555386C66C}" dt="2019-12-06T23:12:51.833" v="3717" actId="1076"/>
        <pc:sldMkLst>
          <pc:docMk/>
          <pc:sldMk cId="2857627707" sldId="414"/>
        </pc:sldMkLst>
        <pc:spChg chg="mod">
          <ac:chgData name="Leonardo Barbosa" userId="9a5e3a41a32a9263" providerId="LiveId" clId="{819286EE-F9E9-4491-877F-C4555386C66C}" dt="2019-12-06T02:32:49.281" v="3381" actId="27636"/>
          <ac:spMkLst>
            <pc:docMk/>
            <pc:sldMk cId="2857627707" sldId="414"/>
            <ac:spMk id="2" creationId="{DB5C37CE-9E09-42D7-AF34-F44D6726BAE8}"/>
          </ac:spMkLst>
        </pc:spChg>
        <pc:spChg chg="add mod">
          <ac:chgData name="Leonardo Barbosa" userId="9a5e3a41a32a9263" providerId="LiveId" clId="{819286EE-F9E9-4491-877F-C4555386C66C}" dt="2019-12-06T23:12:51.833" v="3717" actId="1076"/>
          <ac:spMkLst>
            <pc:docMk/>
            <pc:sldMk cId="2857627707" sldId="414"/>
            <ac:spMk id="6" creationId="{218837D2-5772-4539-A8DB-8D042E85FC73}"/>
          </ac:spMkLst>
        </pc:spChg>
        <pc:picChg chg="add mod">
          <ac:chgData name="Leonardo Barbosa" userId="9a5e3a41a32a9263" providerId="LiveId" clId="{819286EE-F9E9-4491-877F-C4555386C66C}" dt="2019-12-06T23:12:43.552" v="3716" actId="1076"/>
          <ac:picMkLst>
            <pc:docMk/>
            <pc:sldMk cId="2857627707" sldId="414"/>
            <ac:picMk id="5" creationId="{8DBD8165-B355-47B4-BFF6-52A539154886}"/>
          </ac:picMkLst>
        </pc:picChg>
        <pc:picChg chg="add del mod">
          <ac:chgData name="Leonardo Barbosa" userId="9a5e3a41a32a9263" providerId="LiveId" clId="{819286EE-F9E9-4491-877F-C4555386C66C}" dt="2019-12-06T23:12:27.650" v="3714" actId="1076"/>
          <ac:picMkLst>
            <pc:docMk/>
            <pc:sldMk cId="2857627707" sldId="414"/>
            <ac:picMk id="1026" creationId="{4836DF7F-2374-4929-89E0-4D912A9B1E8A}"/>
          </ac:picMkLst>
        </pc:picChg>
      </pc:sldChg>
      <pc:sldChg chg="modSp add">
        <pc:chgData name="Leonardo Barbosa" userId="9a5e3a41a32a9263" providerId="LiveId" clId="{819286EE-F9E9-4491-877F-C4555386C66C}" dt="2019-12-06T02:33:13.199" v="3386" actId="20577"/>
        <pc:sldMkLst>
          <pc:docMk/>
          <pc:sldMk cId="3770486760" sldId="415"/>
        </pc:sldMkLst>
        <pc:spChg chg="mod">
          <ac:chgData name="Leonardo Barbosa" userId="9a5e3a41a32a9263" providerId="LiveId" clId="{819286EE-F9E9-4491-877F-C4555386C66C}" dt="2019-12-06T02:33:13.199" v="3386" actId="20577"/>
          <ac:spMkLst>
            <pc:docMk/>
            <pc:sldMk cId="3770486760" sldId="415"/>
            <ac:spMk id="5" creationId="{6B74601D-A8FC-4ABD-9210-E05A610A1527}"/>
          </ac:spMkLst>
        </pc:spChg>
      </pc:sldChg>
      <pc:sldChg chg="addSp modSp add">
        <pc:chgData name="Leonardo Barbosa" userId="9a5e3a41a32a9263" providerId="LiveId" clId="{819286EE-F9E9-4491-877F-C4555386C66C}" dt="2019-12-06T02:34:18.643" v="3389"/>
        <pc:sldMkLst>
          <pc:docMk/>
          <pc:sldMk cId="3384012380" sldId="416"/>
        </pc:sldMkLst>
        <pc:spChg chg="mod">
          <ac:chgData name="Leonardo Barbosa" userId="9a5e3a41a32a9263" providerId="LiveId" clId="{819286EE-F9E9-4491-877F-C4555386C66C}" dt="2019-12-06T02:34:16.417" v="3388" actId="27636"/>
          <ac:spMkLst>
            <pc:docMk/>
            <pc:sldMk cId="3384012380" sldId="416"/>
            <ac:spMk id="2" creationId="{50BDCE12-DD7E-4354-B7A3-A55D26C437F9}"/>
          </ac:spMkLst>
        </pc:spChg>
        <pc:picChg chg="add">
          <ac:chgData name="Leonardo Barbosa" userId="9a5e3a41a32a9263" providerId="LiveId" clId="{819286EE-F9E9-4491-877F-C4555386C66C}" dt="2019-12-06T02:34:18.643" v="3389"/>
          <ac:picMkLst>
            <pc:docMk/>
            <pc:sldMk cId="3384012380" sldId="416"/>
            <ac:picMk id="4" creationId="{CFFFCE87-8E6C-4F9F-B859-36210449D178}"/>
          </ac:picMkLst>
        </pc:picChg>
      </pc:sldChg>
      <pc:sldChg chg="addSp modSp add">
        <pc:chgData name="Leonardo Barbosa" userId="9a5e3a41a32a9263" providerId="LiveId" clId="{819286EE-F9E9-4491-877F-C4555386C66C}" dt="2019-12-06T02:34:36.413" v="3392"/>
        <pc:sldMkLst>
          <pc:docMk/>
          <pc:sldMk cId="1330998486" sldId="417"/>
        </pc:sldMkLst>
        <pc:spChg chg="mod">
          <ac:chgData name="Leonardo Barbosa" userId="9a5e3a41a32a9263" providerId="LiveId" clId="{819286EE-F9E9-4491-877F-C4555386C66C}" dt="2019-12-06T02:34:22.380" v="3391" actId="27636"/>
          <ac:spMkLst>
            <pc:docMk/>
            <pc:sldMk cId="1330998486" sldId="417"/>
            <ac:spMk id="2" creationId="{84C5E00A-056E-40BE-9710-EEE8AA20D79C}"/>
          </ac:spMkLst>
        </pc:spChg>
        <pc:picChg chg="add">
          <ac:chgData name="Leonardo Barbosa" userId="9a5e3a41a32a9263" providerId="LiveId" clId="{819286EE-F9E9-4491-877F-C4555386C66C}" dt="2019-12-06T02:34:36.413" v="3392"/>
          <ac:picMkLst>
            <pc:docMk/>
            <pc:sldMk cId="1330998486" sldId="417"/>
            <ac:picMk id="4" creationId="{EF0FFA14-812E-47F4-A18B-AAA2D08BF750}"/>
          </ac:picMkLst>
        </pc:picChg>
      </pc:sldChg>
      <pc:sldChg chg="addSp modSp add">
        <pc:chgData name="Leonardo Barbosa" userId="9a5e3a41a32a9263" providerId="LiveId" clId="{819286EE-F9E9-4491-877F-C4555386C66C}" dt="2019-12-06T02:34:54.326" v="3395"/>
        <pc:sldMkLst>
          <pc:docMk/>
          <pc:sldMk cId="3547870459" sldId="418"/>
        </pc:sldMkLst>
        <pc:spChg chg="mod">
          <ac:chgData name="Leonardo Barbosa" userId="9a5e3a41a32a9263" providerId="LiveId" clId="{819286EE-F9E9-4491-877F-C4555386C66C}" dt="2019-12-06T02:34:39.200" v="3394" actId="27636"/>
          <ac:spMkLst>
            <pc:docMk/>
            <pc:sldMk cId="3547870459" sldId="418"/>
            <ac:spMk id="2" creationId="{10484D88-469F-459A-86A2-88DD0E0A616B}"/>
          </ac:spMkLst>
        </pc:spChg>
        <pc:picChg chg="add">
          <ac:chgData name="Leonardo Barbosa" userId="9a5e3a41a32a9263" providerId="LiveId" clId="{819286EE-F9E9-4491-877F-C4555386C66C}" dt="2019-12-06T02:34:54.326" v="3395"/>
          <ac:picMkLst>
            <pc:docMk/>
            <pc:sldMk cId="3547870459" sldId="418"/>
            <ac:picMk id="4" creationId="{CEC29A0B-FCA7-4741-9231-00D6E2B93CCB}"/>
          </ac:picMkLst>
        </pc:picChg>
      </pc:sldChg>
      <pc:sldChg chg="addSp modSp add">
        <pc:chgData name="Leonardo Barbosa" userId="9a5e3a41a32a9263" providerId="LiveId" clId="{819286EE-F9E9-4491-877F-C4555386C66C}" dt="2019-12-06T02:35:08.914" v="3398"/>
        <pc:sldMkLst>
          <pc:docMk/>
          <pc:sldMk cId="508178587" sldId="419"/>
        </pc:sldMkLst>
        <pc:spChg chg="mod">
          <ac:chgData name="Leonardo Barbosa" userId="9a5e3a41a32a9263" providerId="LiveId" clId="{819286EE-F9E9-4491-877F-C4555386C66C}" dt="2019-12-06T02:34:57.443" v="3397" actId="27636"/>
          <ac:spMkLst>
            <pc:docMk/>
            <pc:sldMk cId="508178587" sldId="419"/>
            <ac:spMk id="2" creationId="{18E255B5-7DBA-4355-AD0F-1BA5C4DBCDF9}"/>
          </ac:spMkLst>
        </pc:spChg>
        <pc:picChg chg="add">
          <ac:chgData name="Leonardo Barbosa" userId="9a5e3a41a32a9263" providerId="LiveId" clId="{819286EE-F9E9-4491-877F-C4555386C66C}" dt="2019-12-06T02:35:08.914" v="3398"/>
          <ac:picMkLst>
            <pc:docMk/>
            <pc:sldMk cId="508178587" sldId="419"/>
            <ac:picMk id="4" creationId="{389DEA30-8DB7-4A8B-95BC-AD5FF0E7E9A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12/6/2019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images: the</a:t>
            </a:r>
            <a:r>
              <a:rPr lang="en-US" baseline="0" dirty="0"/>
              <a:t> black and white background can be substituted with an image, totally or partially</a:t>
            </a:r>
            <a:endParaRPr lang="en-US" dirty="0"/>
          </a:p>
          <a:p>
            <a:r>
              <a:rPr lang="en-US" dirty="0"/>
              <a:t>Change Icons: to </a:t>
            </a:r>
            <a:r>
              <a:rPr lang="en-US" baseline="0" dirty="0"/>
              <a:t>modify icons, delete current icon and paste a new icon in the same place. Resize, recolor (Format &gt; Color)</a:t>
            </a:r>
          </a:p>
          <a:p>
            <a:r>
              <a:rPr lang="en-US" baseline="0" dirty="0"/>
              <a:t>Change Shape: Shapes can be modified by selecting the shape &gt; Format &gt; Edit Shape &gt; Change Shape</a:t>
            </a:r>
            <a:endParaRPr lang="en-US" dirty="0"/>
          </a:p>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dirty="0"/>
          </a:p>
        </p:txBody>
      </p:sp>
    </p:spTree>
    <p:extLst>
      <p:ext uri="{BB962C8B-B14F-4D97-AF65-F5344CB8AC3E}">
        <p14:creationId xmlns:p14="http://schemas.microsoft.com/office/powerpoint/2010/main" val="252756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 images: the </a:t>
            </a:r>
            <a:r>
              <a:rPr lang="en-US" baseline="0" dirty="0"/>
              <a:t>white background can be substituted with an image, covering the background totally or partially. Pictures with white areas work better to contrast text. Alternatively, the big icon in the hexagon can be substituted by and image</a:t>
            </a:r>
          </a:p>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dirty="0"/>
          </a:p>
        </p:txBody>
      </p:sp>
    </p:spTree>
    <p:extLst>
      <p:ext uri="{BB962C8B-B14F-4D97-AF65-F5344CB8AC3E}">
        <p14:creationId xmlns:p14="http://schemas.microsoft.com/office/powerpoint/2010/main" val="126641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Daily </a:t>
            </a:r>
            <a:r>
              <a:rPr lang="en-US" sz="1200" kern="1200" dirty="0">
                <a:solidFill>
                  <a:schemeClr val="tx1"/>
                </a:solidFill>
                <a:effectLst/>
                <a:latin typeface="+mn-lt"/>
                <a:ea typeface="+mn-ea"/>
                <a:cs typeface="+mn-cs"/>
              </a:rPr>
              <a:t>62</a:t>
            </a:r>
          </a:p>
          <a:p>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Weekly </a:t>
            </a:r>
            <a:r>
              <a:rPr lang="en-US" sz="1200" kern="1200" dirty="0">
                <a:solidFill>
                  <a:schemeClr val="tx1"/>
                </a:solidFill>
                <a:effectLst/>
                <a:latin typeface="+mn-lt"/>
                <a:ea typeface="+mn-ea"/>
                <a:cs typeface="+mn-cs"/>
              </a:rPr>
              <a:t>65</a:t>
            </a:r>
          </a:p>
          <a:p>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Monthly </a:t>
            </a:r>
            <a:r>
              <a:rPr lang="en-US" sz="1200" kern="1200" dirty="0">
                <a:solidFill>
                  <a:schemeClr val="tx1"/>
                </a:solidFill>
                <a:effectLst/>
                <a:latin typeface="+mn-lt"/>
                <a:ea typeface="+mn-ea"/>
                <a:cs typeface="+mn-cs"/>
              </a:rPr>
              <a:t>61</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02D6E04-3A2F-4B48-A297-666578EDF1B3}" type="slidenum">
              <a:rPr lang="en-US" smtClean="0"/>
              <a:t>12</a:t>
            </a:fld>
            <a:endParaRPr lang="en-US" dirty="0"/>
          </a:p>
        </p:txBody>
      </p:sp>
    </p:spTree>
    <p:extLst>
      <p:ext uri="{BB962C8B-B14F-4D97-AF65-F5344CB8AC3E}">
        <p14:creationId xmlns:p14="http://schemas.microsoft.com/office/powerpoint/2010/main" val="313734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Swap</a:t>
            </a:r>
            <a:r>
              <a:rPr lang="en-US" baseline="0" dirty="0"/>
              <a:t> 2 &amp; 3. </a:t>
            </a:r>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15</a:t>
            </a:fld>
            <a:endParaRPr lang="en-US" dirty="0"/>
          </a:p>
        </p:txBody>
      </p:sp>
    </p:spTree>
    <p:extLst>
      <p:ext uri="{BB962C8B-B14F-4D97-AF65-F5344CB8AC3E}">
        <p14:creationId xmlns:p14="http://schemas.microsoft.com/office/powerpoint/2010/main" val="104535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7696"/>
            <a:ext cx="8471337" cy="455444"/>
          </a:xfrm>
        </p:spPr>
        <p:txBody>
          <a:bodyPr/>
          <a:lstStyle/>
          <a:p>
            <a:r>
              <a:rPr lang="en-US" dirty="0"/>
              <a:t>Header</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a:t>Full Page Media Here</a:t>
            </a:r>
          </a:p>
        </p:txBody>
      </p:sp>
      <p:sp>
        <p:nvSpPr>
          <p:cNvPr id="7" name="Slide Number Placeholder 5">
            <a:extLst>
              <a:ext uri="{FF2B5EF4-FFF2-40B4-BE49-F238E27FC236}">
                <a16:creationId xmlns:a16="http://schemas.microsoft.com/office/drawing/2014/main" id="{8D2B0AC2-FFB8-4823-B532-9B7B7FA6A88C}"/>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13522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a:t>Insert Media Here</a:t>
            </a:r>
          </a:p>
        </p:txBody>
      </p:sp>
      <p:sp>
        <p:nvSpPr>
          <p:cNvPr id="5" name="Slide Number Placeholder 5">
            <a:extLst>
              <a:ext uri="{FF2B5EF4-FFF2-40B4-BE49-F238E27FC236}">
                <a16:creationId xmlns:a16="http://schemas.microsoft.com/office/drawing/2014/main" id="{2D5A0691-5421-405F-AAB2-42D77D5BC086}"/>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23018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7" name="Picture 6">
            <a:extLst>
              <a:ext uri="{FF2B5EF4-FFF2-40B4-BE49-F238E27FC236}">
                <a16:creationId xmlns:a16="http://schemas.microsoft.com/office/drawing/2014/main" id="{50C24314-F0EB-4506-A410-B6F08C42FC49}"/>
              </a:ext>
            </a:extLst>
          </p:cNvPr>
          <p:cNvPicPr>
            <a:picLocks noChangeAspect="1"/>
          </p:cNvPicPr>
          <p:nvPr userDrawn="1"/>
        </p:nvPicPr>
        <p:blipFill rotWithShape="1">
          <a:blip r:embed="rId2">
            <a:biLevel thresh="75000"/>
          </a:blip>
          <a:srcRect t="12207" b="13951"/>
          <a:stretch/>
        </p:blipFill>
        <p:spPr>
          <a:xfrm>
            <a:off x="5030291" y="312984"/>
            <a:ext cx="3633932" cy="522393"/>
          </a:xfrm>
          <a:prstGeom prst="rect">
            <a:avLst/>
          </a:prstGeom>
        </p:spPr>
      </p:pic>
    </p:spTree>
    <p:extLst>
      <p:ext uri="{BB962C8B-B14F-4D97-AF65-F5344CB8AC3E}">
        <p14:creationId xmlns:p14="http://schemas.microsoft.com/office/powerpoint/2010/main" val="4067107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9" name="Picture 8">
            <a:extLst>
              <a:ext uri="{FF2B5EF4-FFF2-40B4-BE49-F238E27FC236}">
                <a16:creationId xmlns:a16="http://schemas.microsoft.com/office/drawing/2014/main" id="{4B508FCA-6B8F-4025-BB81-72C5D9938891}"/>
              </a:ext>
            </a:extLst>
          </p:cNvPr>
          <p:cNvPicPr>
            <a:picLocks noChangeAspect="1"/>
          </p:cNvPicPr>
          <p:nvPr userDrawn="1"/>
        </p:nvPicPr>
        <p:blipFill rotWithShape="1">
          <a:blip r:embed="rId2">
            <a:biLevel thresh="75000"/>
          </a:blip>
          <a:srcRect t="12207" b="13951"/>
          <a:stretch/>
        </p:blipFill>
        <p:spPr>
          <a:xfrm>
            <a:off x="6599657" y="4777740"/>
            <a:ext cx="2544343" cy="3657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FB0E-9378-D440-86E6-BE54457DABD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2A62541-51C1-8C40-BFB1-2C419C3FF76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C05C0E0-EACE-1F43-B9C6-0714CF256ECA}"/>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5" name="Footer Placeholder 4">
            <a:extLst>
              <a:ext uri="{FF2B5EF4-FFF2-40B4-BE49-F238E27FC236}">
                <a16:creationId xmlns:a16="http://schemas.microsoft.com/office/drawing/2014/main" id="{21A74816-446F-4E45-BD9E-83EA63D24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03901-083A-D34A-8367-1E98D75F23B4}"/>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7179376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594B-9BAA-E949-8A16-18C35385A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0BA1B-FB90-6241-A190-714B63DEB0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09537FF-5202-E346-8E5D-9A27C1A70872}"/>
              </a:ext>
            </a:extLst>
          </p:cNvPr>
          <p:cNvSpPr>
            <a:spLocks noGrp="1"/>
          </p:cNvSpPr>
          <p:nvPr>
            <p:ph type="sldNum" sz="quarter" idx="12"/>
          </p:nvPr>
        </p:nvSpPr>
        <p:spPr/>
        <p:txBody>
          <a:bodyPr/>
          <a:lstStyle/>
          <a:p>
            <a:fld id="{B32AB80A-78BA-6B42-BA0D-B44ACF890F5A}" type="slidenum">
              <a:rPr lang="en-US" smtClean="0"/>
              <a:pPr/>
              <a:t>‹#›</a:t>
            </a:fld>
            <a:endParaRPr lang="en-US" dirty="0"/>
          </a:p>
        </p:txBody>
      </p:sp>
      <p:pic>
        <p:nvPicPr>
          <p:cNvPr id="7" name="Picture 6">
            <a:extLst>
              <a:ext uri="{FF2B5EF4-FFF2-40B4-BE49-F238E27FC236}">
                <a16:creationId xmlns:a16="http://schemas.microsoft.com/office/drawing/2014/main" id="{7D807D2A-0333-3D45-9294-A5087860CABE}"/>
              </a:ext>
            </a:extLst>
          </p:cNvPr>
          <p:cNvPicPr>
            <a:picLocks noChangeAspect="1"/>
          </p:cNvPicPr>
          <p:nvPr/>
        </p:nvPicPr>
        <p:blipFill>
          <a:blip r:embed="rId2"/>
          <a:stretch>
            <a:fillRect/>
          </a:stretch>
        </p:blipFill>
        <p:spPr>
          <a:xfrm>
            <a:off x="620486" y="4656634"/>
            <a:ext cx="2543175" cy="495100"/>
          </a:xfrm>
          <a:prstGeom prst="rect">
            <a:avLst/>
          </a:prstGeom>
        </p:spPr>
      </p:pic>
    </p:spTree>
    <p:extLst>
      <p:ext uri="{BB962C8B-B14F-4D97-AF65-F5344CB8AC3E}">
        <p14:creationId xmlns:p14="http://schemas.microsoft.com/office/powerpoint/2010/main" val="394502288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7D02-330E-5F46-94F1-85D89244C4A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AA7144F-E6B2-3243-83FB-73007A20F9B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B6A8B1-E481-C448-B648-A47368666B1C}"/>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5" name="Footer Placeholder 4">
            <a:extLst>
              <a:ext uri="{FF2B5EF4-FFF2-40B4-BE49-F238E27FC236}">
                <a16:creationId xmlns:a16="http://schemas.microsoft.com/office/drawing/2014/main" id="{D6742E7E-3D8C-DA4A-8672-9763C3F11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41B48-D20C-CB46-9CFE-FB3321B8FE61}"/>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373221454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1111-F6B1-C94E-9964-2F5F807209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20953-5DEE-D34E-A53D-6DE544BAD232}"/>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39CB3-9779-7445-A9BE-FD45A5A1337C}"/>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D9C4B4-4158-5B4A-AE13-15448B817198}"/>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6" name="Footer Placeholder 5">
            <a:extLst>
              <a:ext uri="{FF2B5EF4-FFF2-40B4-BE49-F238E27FC236}">
                <a16:creationId xmlns:a16="http://schemas.microsoft.com/office/drawing/2014/main" id="{EB4C440C-F5F0-0F45-8B25-A85B272EF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8937A-1748-8D44-ACAC-06914AFBD3EF}"/>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9958768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4FC2-D8A5-BD44-A33E-61A97623F7D1}"/>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7D84F-2B99-DC47-9CE2-64C109A49AD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A34E09C-6CE1-554E-AFA2-D2CC85715A12}"/>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87B091-30E1-E84A-976E-98D6A3DDD0D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F716DE2-E5C6-124A-A10B-B31EE6D35BF7}"/>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9C62C1-82BC-A741-9ACB-97C8A09B9C2E}"/>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8" name="Footer Placeholder 7">
            <a:extLst>
              <a:ext uri="{FF2B5EF4-FFF2-40B4-BE49-F238E27FC236}">
                <a16:creationId xmlns:a16="http://schemas.microsoft.com/office/drawing/2014/main" id="{F4CD37D0-5027-1045-B733-DC43B0FBB8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0A4FB-2165-1843-8116-051C40F8A926}"/>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267085540"/>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8B76-1D57-814A-A59F-8DBAFDA2DC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3ADA4-5DFA-1B4A-AAA1-19F9FEE98081}"/>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4" name="Footer Placeholder 3">
            <a:extLst>
              <a:ext uri="{FF2B5EF4-FFF2-40B4-BE49-F238E27FC236}">
                <a16:creationId xmlns:a16="http://schemas.microsoft.com/office/drawing/2014/main" id="{DD84A5DB-F242-E849-BA15-73A7A19447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029E93-F873-2549-B85A-F29680353D85}"/>
              </a:ext>
            </a:extLst>
          </p:cNvPr>
          <p:cNvSpPr>
            <a:spLocks noGrp="1"/>
          </p:cNvSpPr>
          <p:nvPr>
            <p:ph type="sldNum" sz="quarter" idx="12"/>
          </p:nvPr>
        </p:nvSpPr>
        <p:spPr/>
        <p:txBody>
          <a:bodyPr/>
          <a:lstStyle/>
          <a:p>
            <a:fld id="{8DEF39B6-F1B5-C644-986B-2CDA7F66ED74}" type="slidenum">
              <a:rPr lang="en-US" smtClean="0"/>
              <a:t>‹#›</a:t>
            </a:fld>
            <a:endParaRPr lang="en-US"/>
          </a:p>
        </p:txBody>
      </p:sp>
    </p:spTree>
    <p:extLst>
      <p:ext uri="{BB962C8B-B14F-4D97-AF65-F5344CB8AC3E}">
        <p14:creationId xmlns:p14="http://schemas.microsoft.com/office/powerpoint/2010/main" val="222923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7696"/>
            <a:ext cx="8464987" cy="455444"/>
          </a:xfrm>
        </p:spPr>
        <p:txBody>
          <a:bodyPr>
            <a:normAutofit/>
          </a:body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chemeClr val="tx2">
                    <a:lumMod val="75000"/>
                    <a:lumOff val="25000"/>
                  </a:schemeClr>
                </a:solidFill>
              </a:defRPr>
            </a:lvl1pPr>
            <a:lvl2pPr marL="228600" indent="-227013">
              <a:buClr>
                <a:schemeClr val="accent2"/>
              </a:buClr>
              <a:buFont typeface="Arial"/>
              <a:buChar char="•"/>
              <a:defRPr sz="2400">
                <a:solidFill>
                  <a:schemeClr val="tx2">
                    <a:lumMod val="75000"/>
                    <a:lumOff val="25000"/>
                  </a:schemeClr>
                </a:solidFill>
              </a:defRPr>
            </a:lvl2pPr>
            <a:lvl3pPr marL="287338" indent="-166688">
              <a:buClr>
                <a:schemeClr val="accent2"/>
              </a:buClr>
              <a:buFont typeface="Arial"/>
              <a:buChar char="•"/>
              <a:defRPr sz="2000">
                <a:solidFill>
                  <a:schemeClr val="tx2">
                    <a:lumMod val="75000"/>
                    <a:lumOff val="25000"/>
                  </a:schemeClr>
                </a:solidFill>
              </a:defRPr>
            </a:lvl3pPr>
            <a:lvl4pPr marL="393700" indent="-176213">
              <a:buClr>
                <a:schemeClr val="accent2"/>
              </a:buClr>
              <a:buFont typeface="Arial"/>
              <a:buChar char="•"/>
              <a:defRPr sz="1800">
                <a:solidFill>
                  <a:schemeClr val="tx2">
                    <a:lumMod val="75000"/>
                    <a:lumOff val="25000"/>
                  </a:schemeClr>
                </a:solidFill>
              </a:defRPr>
            </a:lvl4pPr>
            <a:lvl5pPr marL="512763" indent="-176213">
              <a:buClr>
                <a:schemeClr val="accent2"/>
              </a:buClr>
              <a:buFont typeface="Arial"/>
              <a:buChar char="•"/>
              <a:defRPr sz="1800">
                <a:solidFill>
                  <a:schemeClr val="tx2">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0940376-615C-4524-94FA-66BABC0A32DF}"/>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659761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61A70-11CF-3844-AB79-F820CCBA808A}"/>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3" name="Footer Placeholder 2">
            <a:extLst>
              <a:ext uri="{FF2B5EF4-FFF2-40B4-BE49-F238E27FC236}">
                <a16:creationId xmlns:a16="http://schemas.microsoft.com/office/drawing/2014/main" id="{CBB19975-0BAC-7343-9004-48C7C851AE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4319B-0552-FC44-AD8A-A2DD15A0D203}"/>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3864197520"/>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2553A-630E-1B4A-B439-00B118D1D79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68AC09F-6E5C-3442-A93F-77AF5DDB56E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39847E-1C3B-844F-92EC-FA7014F01DF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42C7384-97E6-E24C-9BF7-F12E9F17354E}"/>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6" name="Footer Placeholder 5">
            <a:extLst>
              <a:ext uri="{FF2B5EF4-FFF2-40B4-BE49-F238E27FC236}">
                <a16:creationId xmlns:a16="http://schemas.microsoft.com/office/drawing/2014/main" id="{6849D5AC-F170-A344-81BB-C7D8C493B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9A545-1EA3-D64C-87C1-CEBCB6AF2D43}"/>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92359564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06C-4AE4-9E41-B4ED-705E9B067DD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ACAFFC9-A355-B44E-8025-6BD616DDFFC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F5E0EFAD-0B2A-9548-AD76-5B961BFFD07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4C4ED29-70D4-ED42-A529-905EDBE92BC7}"/>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6" name="Footer Placeholder 5">
            <a:extLst>
              <a:ext uri="{FF2B5EF4-FFF2-40B4-BE49-F238E27FC236}">
                <a16:creationId xmlns:a16="http://schemas.microsoft.com/office/drawing/2014/main" id="{ADFFE3BB-0493-6349-947C-3BDCD9B13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1870F-0BB0-3A43-B4CE-B6C469AC9505}"/>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6114899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8DF0-8A82-1D4B-95C5-54F1D115A5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49F8B8-4014-814E-AE3B-BDC9FBEEF5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91B18-3FBD-A243-8D76-B1500EA0DB06}"/>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5" name="Footer Placeholder 4">
            <a:extLst>
              <a:ext uri="{FF2B5EF4-FFF2-40B4-BE49-F238E27FC236}">
                <a16:creationId xmlns:a16="http://schemas.microsoft.com/office/drawing/2014/main" id="{A27BEB91-F6EB-2543-804B-A54C8C7CF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262CD-DA07-8E44-B532-258C376808F5}"/>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086442924"/>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5FDA2-18C9-224B-93EF-D00B097A863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C3648A-EEDB-1248-9D59-2AE84B7D44C0}"/>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AD575-2555-3741-88D3-1019ED780F10}"/>
              </a:ext>
            </a:extLst>
          </p:cNvPr>
          <p:cNvSpPr>
            <a:spLocks noGrp="1"/>
          </p:cNvSpPr>
          <p:nvPr>
            <p:ph type="dt" sz="half" idx="10"/>
          </p:nvPr>
        </p:nvSpPr>
        <p:spPr/>
        <p:txBody>
          <a:bodyPr/>
          <a:lstStyle/>
          <a:p>
            <a:fld id="{B585C6CC-8B2C-0E41-8B6D-F6FCAAA45202}" type="datetimeFigureOut">
              <a:rPr lang="en-US" smtClean="0"/>
              <a:t>12/6/2019</a:t>
            </a:fld>
            <a:endParaRPr lang="en-US"/>
          </a:p>
        </p:txBody>
      </p:sp>
      <p:sp>
        <p:nvSpPr>
          <p:cNvPr id="5" name="Footer Placeholder 4">
            <a:extLst>
              <a:ext uri="{FF2B5EF4-FFF2-40B4-BE49-F238E27FC236}">
                <a16:creationId xmlns:a16="http://schemas.microsoft.com/office/drawing/2014/main" id="{A2F74D4F-C842-9242-A099-BF7C6E0FB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BD3A3-0DD0-E842-85A3-6A227DE1DAF3}"/>
              </a:ext>
            </a:extLst>
          </p:cNvPr>
          <p:cNvSpPr>
            <a:spLocks noGrp="1"/>
          </p:cNvSpPr>
          <p:nvPr>
            <p:ph type="sldNum" sz="quarter" idx="12"/>
          </p:nvPr>
        </p:nvSpPr>
        <p:spPr/>
        <p:txBody>
          <a:body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37941403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a:t>Header</a:t>
            </a:r>
          </a:p>
        </p:txBody>
      </p:sp>
    </p:spTree>
    <p:extLst>
      <p:ext uri="{BB962C8B-B14F-4D97-AF65-F5344CB8AC3E}">
        <p14:creationId xmlns:p14="http://schemas.microsoft.com/office/powerpoint/2010/main" val="13010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lumMod val="75000"/>
                    <a:lumOff val="25000"/>
                  </a:schemeClr>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chemeClr val="tx2">
                    <a:lumMod val="75000"/>
                    <a:lumOff val="25000"/>
                  </a:schemeClr>
                </a:solidFill>
              </a:defRPr>
            </a:lvl1pPr>
          </a:lstStyle>
          <a:p>
            <a:r>
              <a:rPr lang="en-US" dirty="0"/>
              <a:t>Click icon to add picture</a:t>
            </a:r>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chemeClr val="tx2">
                    <a:lumMod val="75000"/>
                    <a:lumOff val="25000"/>
                  </a:schemeClr>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a:t>Header</a:t>
            </a:r>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48477941-D936-440B-A2B4-2B3830E89E48}"/>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394328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lumMod val="75000"/>
                    <a:lumOff val="25000"/>
                  </a:schemeClr>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3" y="247696"/>
            <a:ext cx="8464987" cy="455444"/>
          </a:xfrm>
        </p:spPr>
        <p:txBody>
          <a:bodyPr/>
          <a:lstStyle/>
          <a:p>
            <a:r>
              <a:rPr lang="en-US" dirty="0"/>
              <a:t>Header</a:t>
            </a:r>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EB697205-1399-4732-A936-87405CBA5886}"/>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330623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lumMod val="75000"/>
                    <a:lumOff val="25000"/>
                  </a:schemeClr>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3" y="247696"/>
            <a:ext cx="8464987" cy="455444"/>
          </a:xfrm>
        </p:spPr>
        <p:txBody>
          <a:bodyPr/>
          <a:lstStyle/>
          <a:p>
            <a:r>
              <a:rPr lang="en-US" dirty="0"/>
              <a:t>Header</a:t>
            </a:r>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F4EF5C7F-9E3B-43FE-B191-4AD9D33BCAE0}"/>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7375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7696"/>
            <a:ext cx="8471337" cy="455444"/>
          </a:xfrm>
        </p:spPr>
        <p:txBody>
          <a:body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chemeClr val="tx2">
                    <a:lumMod val="75000"/>
                    <a:lumOff val="25000"/>
                  </a:schemeClr>
                </a:solidFill>
              </a:defRPr>
            </a:lvl1pPr>
            <a:lvl2pPr marL="228600" indent="-227013">
              <a:buClr>
                <a:schemeClr val="accent2"/>
              </a:buClr>
              <a:buFont typeface="Arial"/>
              <a:buChar char="•"/>
              <a:defRPr sz="1800">
                <a:solidFill>
                  <a:schemeClr val="tx2">
                    <a:lumMod val="75000"/>
                    <a:lumOff val="25000"/>
                  </a:schemeClr>
                </a:solidFill>
              </a:defRPr>
            </a:lvl2pPr>
            <a:lvl3pPr marL="287338" indent="-166688">
              <a:buClr>
                <a:schemeClr val="accent2"/>
              </a:buClr>
              <a:buFont typeface="Arial"/>
              <a:buChar char="•"/>
              <a:defRPr sz="1600">
                <a:solidFill>
                  <a:schemeClr val="tx2">
                    <a:lumMod val="75000"/>
                    <a:lumOff val="25000"/>
                  </a:schemeClr>
                </a:solidFill>
              </a:defRPr>
            </a:lvl3pPr>
            <a:lvl4pPr marL="393700" indent="-176213">
              <a:buClr>
                <a:schemeClr val="accent2"/>
              </a:buClr>
              <a:buFont typeface="Arial"/>
              <a:buChar char="•"/>
              <a:defRPr sz="1400">
                <a:solidFill>
                  <a:schemeClr val="tx2">
                    <a:lumMod val="75000"/>
                    <a:lumOff val="25000"/>
                  </a:schemeClr>
                </a:solidFill>
              </a:defRPr>
            </a:lvl4pPr>
            <a:lvl5pPr marL="512763" indent="-176213">
              <a:buClr>
                <a:schemeClr val="accent2"/>
              </a:buClr>
              <a:buFont typeface="Arial"/>
              <a:buChar char="•"/>
              <a:defRPr sz="1400">
                <a:solidFill>
                  <a:schemeClr val="tx2">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a:t>Insert Media Here</a:t>
            </a:r>
          </a:p>
        </p:txBody>
      </p:sp>
      <p:sp>
        <p:nvSpPr>
          <p:cNvPr id="7" name="Slide Number Placeholder 5">
            <a:extLst>
              <a:ext uri="{FF2B5EF4-FFF2-40B4-BE49-F238E27FC236}">
                <a16:creationId xmlns:a16="http://schemas.microsoft.com/office/drawing/2014/main" id="{05C2BA38-67F2-4DB7-A4AD-C72B062713C2}"/>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25086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chemeClr val="tx2">
                    <a:lumMod val="75000"/>
                    <a:lumOff val="25000"/>
                  </a:schemeClr>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7" name="Slide Number Placeholder 5">
            <a:extLst>
              <a:ext uri="{FF2B5EF4-FFF2-40B4-BE49-F238E27FC236}">
                <a16:creationId xmlns:a16="http://schemas.microsoft.com/office/drawing/2014/main" id="{D2778013-105D-45D1-9512-D09DCB16E6E1}"/>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73183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60968" cy="4715922"/>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lumMod val="75000"/>
                    <a:lumOff val="25000"/>
                  </a:schemeClr>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a:t>Short and Impactful message</a:t>
            </a:r>
          </a:p>
        </p:txBody>
      </p:sp>
      <p:sp>
        <p:nvSpPr>
          <p:cNvPr id="10" name="Slide Number Placeholder 5">
            <a:extLst>
              <a:ext uri="{FF2B5EF4-FFF2-40B4-BE49-F238E27FC236}">
                <a16:creationId xmlns:a16="http://schemas.microsoft.com/office/drawing/2014/main" id="{9258F9D2-2B6E-47A8-842E-5D66F1B727FB}"/>
              </a:ext>
            </a:extLst>
          </p:cNvPr>
          <p:cNvSpPr>
            <a:spLocks noGrp="1"/>
          </p:cNvSpPr>
          <p:nvPr>
            <p:ph type="sldNum" sz="quarter" idx="12"/>
          </p:nvPr>
        </p:nvSpPr>
        <p:spPr>
          <a:xfrm>
            <a:off x="22714" y="4836084"/>
            <a:ext cx="539195" cy="289065"/>
          </a:xfrm>
          <a:prstGeom prst="rect">
            <a:avLst/>
          </a:prstGeom>
        </p:spPr>
        <p:txBody>
          <a:bodyPr/>
          <a:lstStyle>
            <a:lvl1pPr>
              <a:defRPr sz="1200">
                <a:solidFill>
                  <a:schemeClr val="tx2"/>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284123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28848"/>
            <a:ext cx="539195" cy="375771"/>
          </a:xfrm>
          <a:prstGeom prst="rect">
            <a:avLst/>
          </a:prstGeom>
        </p:spPr>
        <p:txBody>
          <a:bodyPr/>
          <a:lstStyle>
            <a:lvl1pPr>
              <a:defRPr sz="1200" baseline="0">
                <a:solidFill>
                  <a:schemeClr val="tx2"/>
                </a:solidFill>
                <a:latin typeface="Arial Black" panose="020B0A04020102020204" pitchFamily="34" charset="0"/>
              </a:defRPr>
            </a:lvl1pPr>
          </a:lstStyle>
          <a:p>
            <a:fld id="{B32AB80A-78BA-6B42-BA0D-B44ACF890F5A}" type="slidenum">
              <a:rPr lang="en-US" smtClean="0"/>
              <a:pPr/>
              <a:t>‹#›</a:t>
            </a:fld>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a:t>Full Page Media Here</a:t>
            </a:r>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18229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a:t>Header text</a:t>
            </a:r>
          </a:p>
        </p:txBody>
      </p:sp>
      <p:pic>
        <p:nvPicPr>
          <p:cNvPr id="8" name="Picture 7">
            <a:extLst>
              <a:ext uri="{FF2B5EF4-FFF2-40B4-BE49-F238E27FC236}">
                <a16:creationId xmlns:a16="http://schemas.microsoft.com/office/drawing/2014/main" id="{E492D56B-D103-4B36-90A0-19018170CB00}"/>
              </a:ext>
            </a:extLst>
          </p:cNvPr>
          <p:cNvPicPr>
            <a:picLocks noChangeAspect="1"/>
          </p:cNvPicPr>
          <p:nvPr userDrawn="1"/>
        </p:nvPicPr>
        <p:blipFill rotWithShape="1">
          <a:blip r:embed="rId15">
            <a:biLevel thresh="75000"/>
          </a:blip>
          <a:srcRect t="12207" b="13951"/>
          <a:stretch/>
        </p:blipFill>
        <p:spPr>
          <a:xfrm>
            <a:off x="6599657" y="4745080"/>
            <a:ext cx="2544343" cy="36576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66" r:id="rId1"/>
    <p:sldLayoutId id="2147483661" r:id="rId2"/>
    <p:sldLayoutId id="2147483650" r:id="rId3"/>
    <p:sldLayoutId id="2147483651" r:id="rId4"/>
    <p:sldLayoutId id="2147483665" r:id="rId5"/>
    <p:sldLayoutId id="2147483668" r:id="rId6"/>
    <p:sldLayoutId id="2147483673" r:id="rId7"/>
    <p:sldLayoutId id="2147483663" r:id="rId8"/>
    <p:sldLayoutId id="2147483664" r:id="rId9"/>
    <p:sldLayoutId id="2147483670" r:id="rId10"/>
    <p:sldLayoutId id="2147483669" r:id="rId11"/>
    <p:sldLayoutId id="2147483667" r:id="rId12"/>
    <p:sldLayoutId id="2147483672" r:id="rId13"/>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E13AFA-DB70-C245-A2F0-72C035707DD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EF6EEB-32B7-1443-B054-A3DC16E505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AE5C-D721-9042-80DB-FA5A6F18D1D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585C6CC-8B2C-0E41-8B6D-F6FCAAA45202}" type="datetimeFigureOut">
              <a:rPr lang="en-US" smtClean="0"/>
              <a:t>12/6/2019</a:t>
            </a:fld>
            <a:endParaRPr lang="en-US"/>
          </a:p>
        </p:txBody>
      </p:sp>
      <p:sp>
        <p:nvSpPr>
          <p:cNvPr id="5" name="Footer Placeholder 4">
            <a:extLst>
              <a:ext uri="{FF2B5EF4-FFF2-40B4-BE49-F238E27FC236}">
                <a16:creationId xmlns:a16="http://schemas.microsoft.com/office/drawing/2014/main" id="{B3FC36E9-83A0-1D47-BF4C-031F6688133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22F54-57A8-7846-BA9D-D7A4DA41803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645683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leobarbosa821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www.linkedin.com/in/leobarbosa821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0BA3-941C-A34A-B5A4-4527D470B7AF}"/>
              </a:ext>
            </a:extLst>
          </p:cNvPr>
          <p:cNvSpPr>
            <a:spLocks noGrp="1"/>
          </p:cNvSpPr>
          <p:nvPr>
            <p:ph type="ctrTitle"/>
          </p:nvPr>
        </p:nvSpPr>
        <p:spPr>
          <a:xfrm>
            <a:off x="1143000" y="379559"/>
            <a:ext cx="6858000" cy="663887"/>
          </a:xfrm>
        </p:spPr>
        <p:txBody>
          <a:bodyPr>
            <a:normAutofit fontScale="90000"/>
          </a:bodyPr>
          <a:lstStyle/>
          <a:p>
            <a:r>
              <a:rPr lang="en-US" sz="3200" b="1" dirty="0"/>
              <a:t>An Analysis of PCA and Autoencoder Generated Factors in Predicting S&amp;P Returns </a:t>
            </a:r>
          </a:p>
        </p:txBody>
      </p:sp>
      <p:sp>
        <p:nvSpPr>
          <p:cNvPr id="3" name="Subtitle 2">
            <a:extLst>
              <a:ext uri="{FF2B5EF4-FFF2-40B4-BE49-F238E27FC236}">
                <a16:creationId xmlns:a16="http://schemas.microsoft.com/office/drawing/2014/main" id="{D614E8B8-1800-A441-8DD2-E59AC6F7453D}"/>
              </a:ext>
            </a:extLst>
          </p:cNvPr>
          <p:cNvSpPr>
            <a:spLocks noGrp="1"/>
          </p:cNvSpPr>
          <p:nvPr>
            <p:ph type="subTitle" idx="1"/>
          </p:nvPr>
        </p:nvSpPr>
        <p:spPr>
          <a:xfrm>
            <a:off x="1143000" y="2796892"/>
            <a:ext cx="6858000" cy="1241822"/>
          </a:xfrm>
        </p:spPr>
        <p:txBody>
          <a:bodyPr>
            <a:noAutofit/>
          </a:bodyPr>
          <a:lstStyle/>
          <a:p>
            <a:pPr>
              <a:lnSpc>
                <a:spcPct val="100000"/>
              </a:lnSpc>
              <a:spcBef>
                <a:spcPts val="0"/>
              </a:spcBef>
            </a:pPr>
            <a:endParaRPr lang="en-US" dirty="0"/>
          </a:p>
          <a:p>
            <a:pPr>
              <a:lnSpc>
                <a:spcPct val="100000"/>
              </a:lnSpc>
              <a:spcBef>
                <a:spcPts val="0"/>
              </a:spcBef>
            </a:pPr>
            <a:r>
              <a:rPr lang="en-US" dirty="0"/>
              <a:t>Santa Clara University</a:t>
            </a:r>
          </a:p>
          <a:p>
            <a:pPr>
              <a:lnSpc>
                <a:spcPct val="100000"/>
              </a:lnSpc>
              <a:spcBef>
                <a:spcPts val="0"/>
              </a:spcBef>
            </a:pPr>
            <a:r>
              <a:rPr lang="en-US" dirty="0"/>
              <a:t>December 6</a:t>
            </a:r>
            <a:r>
              <a:rPr lang="en-US" baseline="30000" dirty="0"/>
              <a:t>th</a:t>
            </a:r>
            <a:r>
              <a:rPr lang="en-US" dirty="0"/>
              <a:t>, 2019</a:t>
            </a:r>
          </a:p>
          <a:p>
            <a:pPr>
              <a:lnSpc>
                <a:spcPct val="100000"/>
              </a:lnSpc>
              <a:spcBef>
                <a:spcPts val="0"/>
              </a:spcBef>
            </a:pPr>
            <a:endParaRPr lang="en-US" dirty="0"/>
          </a:p>
          <a:p>
            <a:pPr>
              <a:lnSpc>
                <a:spcPct val="100000"/>
              </a:lnSpc>
              <a:spcBef>
                <a:spcPts val="0"/>
              </a:spcBef>
            </a:pPr>
            <a:r>
              <a:rPr lang="en-US" dirty="0"/>
              <a:t>Leo Barbosa</a:t>
            </a:r>
          </a:p>
        </p:txBody>
      </p:sp>
      <p:pic>
        <p:nvPicPr>
          <p:cNvPr id="4" name="Picture 3">
            <a:extLst>
              <a:ext uri="{FF2B5EF4-FFF2-40B4-BE49-F238E27FC236}">
                <a16:creationId xmlns:a16="http://schemas.microsoft.com/office/drawing/2014/main" id="{3BD45DAB-BC2D-4947-A43F-FB5DE2737633}"/>
              </a:ext>
            </a:extLst>
          </p:cNvPr>
          <p:cNvPicPr>
            <a:picLocks noChangeAspect="1"/>
          </p:cNvPicPr>
          <p:nvPr/>
        </p:nvPicPr>
        <p:blipFill>
          <a:blip r:embed="rId2"/>
          <a:stretch>
            <a:fillRect/>
          </a:stretch>
        </p:blipFill>
        <p:spPr>
          <a:xfrm>
            <a:off x="2571750" y="4171950"/>
            <a:ext cx="4000500" cy="778809"/>
          </a:xfrm>
          <a:prstGeom prst="rect">
            <a:avLst/>
          </a:prstGeom>
        </p:spPr>
      </p:pic>
      <p:pic>
        <p:nvPicPr>
          <p:cNvPr id="2050" name="Picture 2" descr="https://www.scu.edu/media/leavey-school-of-business/illustrations-mp/landing-page-undergraduate-img-359x213.png">
            <a:extLst>
              <a:ext uri="{FF2B5EF4-FFF2-40B4-BE49-F238E27FC236}">
                <a16:creationId xmlns:a16="http://schemas.microsoft.com/office/drawing/2014/main" id="{60923585-1651-4B1E-8B70-6DEED6B34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62" y="1032170"/>
            <a:ext cx="34194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0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FF8E-5E9C-43EB-B112-CB156CFB42EB}"/>
              </a:ext>
            </a:extLst>
          </p:cNvPr>
          <p:cNvSpPr>
            <a:spLocks noGrp="1"/>
          </p:cNvSpPr>
          <p:nvPr>
            <p:ph type="title"/>
          </p:nvPr>
        </p:nvSpPr>
        <p:spPr/>
        <p:txBody>
          <a:bodyPr>
            <a:normAutofit fontScale="90000"/>
          </a:bodyPr>
          <a:lstStyle/>
          <a:p>
            <a:r>
              <a:rPr lang="en-US" dirty="0"/>
              <a:t>Forecasts</a:t>
            </a:r>
          </a:p>
        </p:txBody>
      </p:sp>
      <p:sp>
        <p:nvSpPr>
          <p:cNvPr id="3" name="Text Placeholder 2">
            <a:extLst>
              <a:ext uri="{FF2B5EF4-FFF2-40B4-BE49-F238E27FC236}">
                <a16:creationId xmlns:a16="http://schemas.microsoft.com/office/drawing/2014/main" id="{4163353C-CC90-4EE1-B837-B84CBED4C2BA}"/>
              </a:ext>
            </a:extLst>
          </p:cNvPr>
          <p:cNvSpPr>
            <a:spLocks noGrp="1"/>
          </p:cNvSpPr>
          <p:nvPr>
            <p:ph type="body" sz="quarter" idx="13"/>
          </p:nvPr>
        </p:nvSpPr>
        <p:spPr/>
        <p:txBody>
          <a:bodyPr>
            <a:normAutofit/>
          </a:bodyPr>
          <a:lstStyle/>
          <a:p>
            <a:r>
              <a:rPr lang="en-US" b="1" dirty="0"/>
              <a:t>Factors:</a:t>
            </a:r>
          </a:p>
          <a:p>
            <a:pPr marL="457200" indent="-457200">
              <a:buFont typeface="Arial" panose="020B0604020202020204" pitchFamily="34" charset="0"/>
              <a:buChar char="•"/>
            </a:pPr>
            <a:r>
              <a:rPr lang="en-US" sz="1900" u="sng" dirty="0"/>
              <a:t>Autoregressive Model – AR:</a:t>
            </a:r>
            <a:r>
              <a:rPr lang="en-US" sz="1900" b="1" dirty="0"/>
              <a:t>  </a:t>
            </a:r>
            <a:r>
              <a:rPr lang="en-US" sz="1900" dirty="0"/>
              <a:t>using Akaike Information Criterion (AIC) for selecting the optimal lag length. </a:t>
            </a:r>
          </a:p>
          <a:p>
            <a:pPr marL="457200" indent="-457200">
              <a:buFont typeface="Arial" panose="020B0604020202020204" pitchFamily="34" charset="0"/>
              <a:buChar char="•"/>
            </a:pPr>
            <a:r>
              <a:rPr lang="en-US" sz="1900" u="sng" dirty="0"/>
              <a:t>Autoregressive Model with Moving Average – ARMA:</a:t>
            </a:r>
            <a:r>
              <a:rPr lang="en-US" sz="1900" dirty="0"/>
              <a:t> pmdarima.arima.auto_arima was used. The </a:t>
            </a:r>
            <a:r>
              <a:rPr lang="en-US" sz="1900" dirty="0" err="1"/>
              <a:t>auto_arima</a:t>
            </a:r>
            <a:r>
              <a:rPr lang="en-US" sz="1900" dirty="0"/>
              <a:t> function was fit using AIC. </a:t>
            </a:r>
          </a:p>
          <a:p>
            <a:r>
              <a:rPr lang="en-US" b="1" dirty="0"/>
              <a:t>Returns:</a:t>
            </a:r>
          </a:p>
          <a:p>
            <a:pPr marL="457200" indent="-457200">
              <a:buFont typeface="Arial" panose="020B0604020202020204" pitchFamily="34" charset="0"/>
              <a:buChar char="•"/>
            </a:pPr>
            <a:r>
              <a:rPr lang="en-US" sz="1900" u="sng" dirty="0"/>
              <a:t>Linear Regression using the forecasted factors: </a:t>
            </a:r>
            <a:r>
              <a:rPr lang="en-US" sz="1900" dirty="0"/>
              <a:t>Predict 500 returns</a:t>
            </a:r>
          </a:p>
        </p:txBody>
      </p:sp>
      <p:sp>
        <p:nvSpPr>
          <p:cNvPr id="4" name="Slide Number Placeholder 3">
            <a:extLst>
              <a:ext uri="{FF2B5EF4-FFF2-40B4-BE49-F238E27FC236}">
                <a16:creationId xmlns:a16="http://schemas.microsoft.com/office/drawing/2014/main" id="{909ABF7B-F160-4DBE-A59C-AB761A11E1BA}"/>
              </a:ext>
            </a:extLst>
          </p:cNvPr>
          <p:cNvSpPr>
            <a:spLocks noGrp="1"/>
          </p:cNvSpPr>
          <p:nvPr>
            <p:ph type="sldNum" sz="quarter" idx="12"/>
          </p:nvPr>
        </p:nvSpPr>
        <p:spPr/>
        <p:txBody>
          <a:bodyPr/>
          <a:lstStyle/>
          <a:p>
            <a:fld id="{B32AB80A-78BA-6B42-BA0D-B44ACF890F5A}" type="slidenum">
              <a:rPr lang="en-US" smtClean="0"/>
              <a:pPr/>
              <a:t>10</a:t>
            </a:fld>
            <a:endParaRPr lang="en-US" dirty="0"/>
          </a:p>
        </p:txBody>
      </p:sp>
    </p:spTree>
    <p:extLst>
      <p:ext uri="{BB962C8B-B14F-4D97-AF65-F5344CB8AC3E}">
        <p14:creationId xmlns:p14="http://schemas.microsoft.com/office/powerpoint/2010/main" val="165949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device&#10;&#10;Description automatically generated">
            <a:extLst>
              <a:ext uri="{FF2B5EF4-FFF2-40B4-BE49-F238E27FC236}">
                <a16:creationId xmlns:a16="http://schemas.microsoft.com/office/drawing/2014/main" id="{94EDFF9E-F971-4814-ACA2-1F55609AC25B}"/>
              </a:ext>
            </a:extLst>
          </p:cNvPr>
          <p:cNvPicPr>
            <a:picLocks noChangeAspect="1"/>
          </p:cNvPicPr>
          <p:nvPr/>
        </p:nvPicPr>
        <p:blipFill>
          <a:blip r:embed="rId2"/>
          <a:stretch>
            <a:fillRect/>
          </a:stretch>
        </p:blipFill>
        <p:spPr>
          <a:xfrm>
            <a:off x="1020169" y="2187388"/>
            <a:ext cx="7076229" cy="2550084"/>
          </a:xfrm>
          <a:prstGeom prst="rect">
            <a:avLst/>
          </a:prstGeom>
        </p:spPr>
      </p:pic>
      <p:sp>
        <p:nvSpPr>
          <p:cNvPr id="2" name="Title 1">
            <a:extLst>
              <a:ext uri="{FF2B5EF4-FFF2-40B4-BE49-F238E27FC236}">
                <a16:creationId xmlns:a16="http://schemas.microsoft.com/office/drawing/2014/main" id="{183A7215-253A-4589-991C-823E48EB66B8}"/>
              </a:ext>
            </a:extLst>
          </p:cNvPr>
          <p:cNvSpPr>
            <a:spLocks noGrp="1"/>
          </p:cNvSpPr>
          <p:nvPr>
            <p:ph type="title"/>
          </p:nvPr>
        </p:nvSpPr>
        <p:spPr/>
        <p:txBody>
          <a:bodyPr>
            <a:normAutofit fontScale="90000"/>
          </a:bodyPr>
          <a:lstStyle/>
          <a:p>
            <a:r>
              <a:rPr lang="en-US" dirty="0"/>
              <a:t>Autoencoder</a:t>
            </a:r>
          </a:p>
        </p:txBody>
      </p:sp>
      <p:sp>
        <p:nvSpPr>
          <p:cNvPr id="3" name="Text Placeholder 2">
            <a:extLst>
              <a:ext uri="{FF2B5EF4-FFF2-40B4-BE49-F238E27FC236}">
                <a16:creationId xmlns:a16="http://schemas.microsoft.com/office/drawing/2014/main" id="{AE3A3888-DEE7-4A43-9DBD-149964C1467B}"/>
              </a:ext>
            </a:extLst>
          </p:cNvPr>
          <p:cNvSpPr>
            <a:spLocks noGrp="1"/>
          </p:cNvSpPr>
          <p:nvPr>
            <p:ph type="body" sz="quarter" idx="13"/>
          </p:nvPr>
        </p:nvSpPr>
        <p:spPr>
          <a:xfrm>
            <a:off x="216246" y="776543"/>
            <a:ext cx="8553104" cy="1669434"/>
          </a:xfrm>
        </p:spPr>
        <p:txBody>
          <a:bodyPr numCol="2">
            <a:normAutofit lnSpcReduction="10000"/>
          </a:bodyPr>
          <a:lstStyle/>
          <a:p>
            <a:pPr marL="514350" lvl="0" indent="-514350">
              <a:buFont typeface="Arial" panose="020B0604020202020204" pitchFamily="34" charset="0"/>
              <a:buChar char="•"/>
            </a:pPr>
            <a:r>
              <a:rPr lang="en-US" sz="1400" dirty="0"/>
              <a:t>Input layer: 500 nodes</a:t>
            </a:r>
          </a:p>
          <a:p>
            <a:pPr marL="514350" lvl="0" indent="-514350">
              <a:buFont typeface="Arial" panose="020B0604020202020204" pitchFamily="34" charset="0"/>
              <a:buChar char="•"/>
            </a:pPr>
            <a:r>
              <a:rPr lang="en-US" sz="1400" dirty="0"/>
              <a:t>Encoder hidden layer 1: Dense(360, activation='tanh')</a:t>
            </a:r>
          </a:p>
          <a:p>
            <a:pPr marL="514350" lvl="0" indent="-514350">
              <a:buFont typeface="Arial" panose="020B0604020202020204" pitchFamily="34" charset="0"/>
              <a:buChar char="•"/>
            </a:pPr>
            <a:r>
              <a:rPr lang="en-US" sz="1400" dirty="0"/>
              <a:t>Encoder hidden layer 2: Dense(220, activation='tanh')</a:t>
            </a:r>
          </a:p>
          <a:p>
            <a:pPr marL="514350" lvl="0" indent="-514350">
              <a:buFont typeface="Arial" panose="020B0604020202020204" pitchFamily="34" charset="0"/>
              <a:buChar char="•"/>
            </a:pPr>
            <a:r>
              <a:rPr lang="en-US" sz="1400" b="1" dirty="0">
                <a:solidFill>
                  <a:srgbClr val="00B0F0"/>
                </a:solidFill>
              </a:rPr>
              <a:t>Encoder hidden layer 3: Dense(100, activation='tanh') [middle layer]</a:t>
            </a:r>
          </a:p>
          <a:p>
            <a:pPr marL="514350" lvl="0" indent="-514350">
              <a:buFont typeface="Arial" panose="020B0604020202020204" pitchFamily="34" charset="0"/>
              <a:buChar char="•"/>
            </a:pPr>
            <a:r>
              <a:rPr lang="en-US" sz="1400" dirty="0"/>
              <a:t>Decoder hidden layer 4: Dense(220, activation='tanh')</a:t>
            </a:r>
          </a:p>
          <a:p>
            <a:pPr marL="514350" lvl="0" indent="-514350">
              <a:buFont typeface="Arial" panose="020B0604020202020204" pitchFamily="34" charset="0"/>
              <a:buChar char="•"/>
            </a:pPr>
            <a:r>
              <a:rPr lang="en-US" sz="1400" dirty="0"/>
              <a:t>Decoder hidden layer 5: Dense(360, activation='tanh')</a:t>
            </a:r>
          </a:p>
          <a:p>
            <a:pPr marL="514350" lvl="0" indent="-514350">
              <a:buFont typeface="Arial" panose="020B0604020202020204" pitchFamily="34" charset="0"/>
              <a:buChar char="•"/>
            </a:pPr>
            <a:r>
              <a:rPr lang="en-US" sz="1400" dirty="0"/>
              <a:t>Output layer: Dense(500, activation='linear')</a:t>
            </a:r>
          </a:p>
          <a:p>
            <a:endParaRPr lang="en-US" sz="1800" dirty="0"/>
          </a:p>
        </p:txBody>
      </p:sp>
      <p:sp>
        <p:nvSpPr>
          <p:cNvPr id="4" name="Slide Number Placeholder 3">
            <a:extLst>
              <a:ext uri="{FF2B5EF4-FFF2-40B4-BE49-F238E27FC236}">
                <a16:creationId xmlns:a16="http://schemas.microsoft.com/office/drawing/2014/main" id="{238A0542-73CF-4CE9-8E0A-7B7E42378AD8}"/>
              </a:ext>
            </a:extLst>
          </p:cNvPr>
          <p:cNvSpPr>
            <a:spLocks noGrp="1"/>
          </p:cNvSpPr>
          <p:nvPr>
            <p:ph type="sldNum" sz="quarter" idx="12"/>
          </p:nvPr>
        </p:nvSpPr>
        <p:spPr/>
        <p:txBody>
          <a:bodyPr/>
          <a:lstStyle/>
          <a:p>
            <a:fld id="{B32AB80A-78BA-6B42-BA0D-B44ACF890F5A}" type="slidenum">
              <a:rPr lang="en-US" smtClean="0"/>
              <a:pPr/>
              <a:t>11</a:t>
            </a:fld>
            <a:endParaRPr lang="en-US" dirty="0"/>
          </a:p>
        </p:txBody>
      </p:sp>
    </p:spTree>
    <p:extLst>
      <p:ext uri="{BB962C8B-B14F-4D97-AF65-F5344CB8AC3E}">
        <p14:creationId xmlns:p14="http://schemas.microsoft.com/office/powerpoint/2010/main" val="414985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A7FD-7BCD-470B-8851-D068B6DBBDDE}"/>
              </a:ext>
            </a:extLst>
          </p:cNvPr>
          <p:cNvSpPr>
            <a:spLocks noGrp="1"/>
          </p:cNvSpPr>
          <p:nvPr>
            <p:ph type="title"/>
          </p:nvPr>
        </p:nvSpPr>
        <p:spPr/>
        <p:txBody>
          <a:bodyPr>
            <a:normAutofit fontScale="90000"/>
          </a:bodyPr>
          <a:lstStyle/>
          <a:p>
            <a:r>
              <a:rPr lang="en-US" dirty="0"/>
              <a:t>Results</a:t>
            </a:r>
          </a:p>
        </p:txBody>
      </p:sp>
      <p:sp>
        <p:nvSpPr>
          <p:cNvPr id="3" name="Text Placeholder 2">
            <a:extLst>
              <a:ext uri="{FF2B5EF4-FFF2-40B4-BE49-F238E27FC236}">
                <a16:creationId xmlns:a16="http://schemas.microsoft.com/office/drawing/2014/main" id="{B9533BDD-1023-4952-9796-66A80AC5FEF9}"/>
              </a:ext>
            </a:extLst>
          </p:cNvPr>
          <p:cNvSpPr>
            <a:spLocks noGrp="1"/>
          </p:cNvSpPr>
          <p:nvPr>
            <p:ph type="body" sz="quarter" idx="13"/>
          </p:nvPr>
        </p:nvSpPr>
        <p:spPr>
          <a:xfrm>
            <a:off x="5800165" y="931466"/>
            <a:ext cx="3065182" cy="3280567"/>
          </a:xfrm>
        </p:spPr>
        <p:txBody>
          <a:bodyPr>
            <a:noAutofit/>
          </a:bodyPr>
          <a:lstStyle/>
          <a:p>
            <a:r>
              <a:rPr lang="en-US" sz="2000" dirty="0"/>
              <a:t>The results show that </a:t>
            </a:r>
            <a:r>
              <a:rPr lang="en-US" sz="2000" b="1" dirty="0"/>
              <a:t>none of the techniques used significantly outperforms a simple guess (50% split) </a:t>
            </a:r>
            <a:r>
              <a:rPr lang="en-US" sz="2000" dirty="0"/>
              <a:t>on which stocks will go up or down in the next trading cycle, with </a:t>
            </a:r>
            <a:r>
              <a:rPr lang="en-US" sz="2000" b="1" dirty="0"/>
              <a:t>overall results (daily, weekly and monthly) having a mean of 49.95% and a standard deviation of 1.36%. </a:t>
            </a:r>
          </a:p>
        </p:txBody>
      </p:sp>
      <p:sp>
        <p:nvSpPr>
          <p:cNvPr id="4" name="Slide Number Placeholder 3">
            <a:extLst>
              <a:ext uri="{FF2B5EF4-FFF2-40B4-BE49-F238E27FC236}">
                <a16:creationId xmlns:a16="http://schemas.microsoft.com/office/drawing/2014/main" id="{31D7394C-B185-425E-8B9E-0DE282FA4A4D}"/>
              </a:ext>
            </a:extLst>
          </p:cNvPr>
          <p:cNvSpPr>
            <a:spLocks noGrp="1"/>
          </p:cNvSpPr>
          <p:nvPr>
            <p:ph type="sldNum" sz="quarter" idx="12"/>
          </p:nvPr>
        </p:nvSpPr>
        <p:spPr/>
        <p:txBody>
          <a:bodyPr/>
          <a:lstStyle/>
          <a:p>
            <a:fld id="{B32AB80A-78BA-6B42-BA0D-B44ACF890F5A}" type="slidenum">
              <a:rPr lang="en-US" smtClean="0"/>
              <a:pPr/>
              <a:t>12</a:t>
            </a:fld>
            <a:endParaRPr lang="en-US" dirty="0"/>
          </a:p>
        </p:txBody>
      </p:sp>
      <p:pic>
        <p:nvPicPr>
          <p:cNvPr id="5" name="Picture 4">
            <a:extLst>
              <a:ext uri="{FF2B5EF4-FFF2-40B4-BE49-F238E27FC236}">
                <a16:creationId xmlns:a16="http://schemas.microsoft.com/office/drawing/2014/main" id="{A60D9FAD-85D5-485A-A624-6AC7D5BA05FC}"/>
              </a:ext>
            </a:extLst>
          </p:cNvPr>
          <p:cNvPicPr>
            <a:picLocks noChangeAspect="1"/>
          </p:cNvPicPr>
          <p:nvPr/>
        </p:nvPicPr>
        <p:blipFill>
          <a:blip r:embed="rId3"/>
          <a:stretch>
            <a:fillRect/>
          </a:stretch>
        </p:blipFill>
        <p:spPr>
          <a:xfrm>
            <a:off x="0" y="614098"/>
            <a:ext cx="5598157" cy="1418101"/>
          </a:xfrm>
          <a:prstGeom prst="rect">
            <a:avLst/>
          </a:prstGeom>
        </p:spPr>
      </p:pic>
      <p:pic>
        <p:nvPicPr>
          <p:cNvPr id="6" name="Picture 5">
            <a:extLst>
              <a:ext uri="{FF2B5EF4-FFF2-40B4-BE49-F238E27FC236}">
                <a16:creationId xmlns:a16="http://schemas.microsoft.com/office/drawing/2014/main" id="{AC7759F1-0CCB-4E8F-88E6-B4A088382927}"/>
              </a:ext>
            </a:extLst>
          </p:cNvPr>
          <p:cNvPicPr>
            <a:picLocks noChangeAspect="1"/>
          </p:cNvPicPr>
          <p:nvPr/>
        </p:nvPicPr>
        <p:blipFill>
          <a:blip r:embed="rId4"/>
          <a:stretch>
            <a:fillRect/>
          </a:stretch>
        </p:blipFill>
        <p:spPr>
          <a:xfrm>
            <a:off x="0" y="2006327"/>
            <a:ext cx="5575443" cy="1408610"/>
          </a:xfrm>
          <a:prstGeom prst="rect">
            <a:avLst/>
          </a:prstGeom>
        </p:spPr>
      </p:pic>
      <p:pic>
        <p:nvPicPr>
          <p:cNvPr id="7" name="Picture 6">
            <a:extLst>
              <a:ext uri="{FF2B5EF4-FFF2-40B4-BE49-F238E27FC236}">
                <a16:creationId xmlns:a16="http://schemas.microsoft.com/office/drawing/2014/main" id="{0B12C6A4-322F-4EEA-9F12-B5688E3DA266}"/>
              </a:ext>
            </a:extLst>
          </p:cNvPr>
          <p:cNvPicPr>
            <a:picLocks noChangeAspect="1"/>
          </p:cNvPicPr>
          <p:nvPr/>
        </p:nvPicPr>
        <p:blipFill>
          <a:blip r:embed="rId5"/>
          <a:stretch>
            <a:fillRect/>
          </a:stretch>
        </p:blipFill>
        <p:spPr>
          <a:xfrm>
            <a:off x="22714" y="3414937"/>
            <a:ext cx="5552729" cy="1402951"/>
          </a:xfrm>
          <a:prstGeom prst="rect">
            <a:avLst/>
          </a:prstGeom>
        </p:spPr>
      </p:pic>
      <p:sp>
        <p:nvSpPr>
          <p:cNvPr id="8" name="Rectangle 7">
            <a:extLst>
              <a:ext uri="{FF2B5EF4-FFF2-40B4-BE49-F238E27FC236}">
                <a16:creationId xmlns:a16="http://schemas.microsoft.com/office/drawing/2014/main" id="{C05B9687-37C2-460B-B7F4-14EB345881B0}"/>
              </a:ext>
            </a:extLst>
          </p:cNvPr>
          <p:cNvSpPr/>
          <p:nvPr/>
        </p:nvSpPr>
        <p:spPr>
          <a:xfrm>
            <a:off x="2450969" y="461913"/>
            <a:ext cx="1018095" cy="4506013"/>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060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480D-FE2B-4D0B-AB7E-0298293FFB7E}"/>
              </a:ext>
            </a:extLst>
          </p:cNvPr>
          <p:cNvSpPr>
            <a:spLocks noGrp="1"/>
          </p:cNvSpPr>
          <p:nvPr>
            <p:ph type="title"/>
          </p:nvPr>
        </p:nvSpPr>
        <p:spPr/>
        <p:txBody>
          <a:bodyPr>
            <a:normAutofit fontScale="90000"/>
          </a:bodyPr>
          <a:lstStyle/>
          <a:p>
            <a:r>
              <a:rPr lang="en-US" dirty="0"/>
              <a:t>Results – Weekly – Same Direction</a:t>
            </a:r>
          </a:p>
        </p:txBody>
      </p:sp>
      <p:sp>
        <p:nvSpPr>
          <p:cNvPr id="3" name="Text Placeholder 2">
            <a:extLst>
              <a:ext uri="{FF2B5EF4-FFF2-40B4-BE49-F238E27FC236}">
                <a16:creationId xmlns:a16="http://schemas.microsoft.com/office/drawing/2014/main" id="{E67493B7-2C1E-4415-9C90-D6FF326D4B2B}"/>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3AF6C17F-FFF6-40A9-99C2-F8DB0203A4D7}"/>
              </a:ext>
            </a:extLst>
          </p:cNvPr>
          <p:cNvSpPr>
            <a:spLocks noGrp="1"/>
          </p:cNvSpPr>
          <p:nvPr>
            <p:ph type="sldNum" sz="quarter" idx="12"/>
          </p:nvPr>
        </p:nvSpPr>
        <p:spPr/>
        <p:txBody>
          <a:bodyPr/>
          <a:lstStyle/>
          <a:p>
            <a:fld id="{B32AB80A-78BA-6B42-BA0D-B44ACF890F5A}" type="slidenum">
              <a:rPr lang="en-US" smtClean="0"/>
              <a:pPr/>
              <a:t>13</a:t>
            </a:fld>
            <a:endParaRPr lang="en-US" dirty="0"/>
          </a:p>
        </p:txBody>
      </p:sp>
      <p:pic>
        <p:nvPicPr>
          <p:cNvPr id="6" name="Picture 5">
            <a:extLst>
              <a:ext uri="{FF2B5EF4-FFF2-40B4-BE49-F238E27FC236}">
                <a16:creationId xmlns:a16="http://schemas.microsoft.com/office/drawing/2014/main" id="{FFBFF59D-D5F6-483E-8AC5-1B763F9636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14" y="703140"/>
            <a:ext cx="9121285" cy="4043032"/>
          </a:xfrm>
          <a:prstGeom prst="rect">
            <a:avLst/>
          </a:prstGeom>
          <a:noFill/>
          <a:ln>
            <a:noFill/>
          </a:ln>
        </p:spPr>
      </p:pic>
    </p:spTree>
    <p:extLst>
      <p:ext uri="{BB962C8B-B14F-4D97-AF65-F5344CB8AC3E}">
        <p14:creationId xmlns:p14="http://schemas.microsoft.com/office/powerpoint/2010/main" val="21190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B61AAA-AB36-4411-8416-5204F97A51A9}"/>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6DFFCFB0-1CEA-4A00-94B2-484A61322DA5}"/>
              </a:ext>
            </a:extLst>
          </p:cNvPr>
          <p:cNvSpPr>
            <a:spLocks noGrp="1"/>
          </p:cNvSpPr>
          <p:nvPr>
            <p:ph type="sldNum" sz="quarter" idx="12"/>
          </p:nvPr>
        </p:nvSpPr>
        <p:spPr/>
        <p:txBody>
          <a:bodyPr/>
          <a:lstStyle/>
          <a:p>
            <a:fld id="{B32AB80A-78BA-6B42-BA0D-B44ACF890F5A}" type="slidenum">
              <a:rPr lang="en-US" smtClean="0"/>
              <a:pPr/>
              <a:t>14</a:t>
            </a:fld>
            <a:endParaRPr lang="en-US" dirty="0"/>
          </a:p>
        </p:txBody>
      </p:sp>
      <p:sp>
        <p:nvSpPr>
          <p:cNvPr id="5" name="Title 1">
            <a:extLst>
              <a:ext uri="{FF2B5EF4-FFF2-40B4-BE49-F238E27FC236}">
                <a16:creationId xmlns:a16="http://schemas.microsoft.com/office/drawing/2014/main" id="{8450F3CE-E458-41F8-B37A-E9DBADBC8C47}"/>
              </a:ext>
            </a:extLst>
          </p:cNvPr>
          <p:cNvSpPr>
            <a:spLocks noGrp="1"/>
          </p:cNvSpPr>
          <p:nvPr>
            <p:ph type="title"/>
          </p:nvPr>
        </p:nvSpPr>
        <p:spPr>
          <a:xfrm>
            <a:off x="304800" y="247650"/>
            <a:ext cx="8464550" cy="455613"/>
          </a:xfrm>
        </p:spPr>
        <p:txBody>
          <a:bodyPr>
            <a:normAutofit fontScale="90000"/>
          </a:bodyPr>
          <a:lstStyle/>
          <a:p>
            <a:r>
              <a:rPr lang="en-US" dirty="0"/>
              <a:t>Results – Weekly – Market Cap</a:t>
            </a:r>
          </a:p>
        </p:txBody>
      </p:sp>
      <p:pic>
        <p:nvPicPr>
          <p:cNvPr id="6" name="Picture 5">
            <a:extLst>
              <a:ext uri="{FF2B5EF4-FFF2-40B4-BE49-F238E27FC236}">
                <a16:creationId xmlns:a16="http://schemas.microsoft.com/office/drawing/2014/main" id="{C55A83CD-E8C6-4525-95CE-E7CA735923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703262"/>
            <a:ext cx="9144000" cy="4063047"/>
          </a:xfrm>
          <a:prstGeom prst="rect">
            <a:avLst/>
          </a:prstGeom>
          <a:noFill/>
          <a:ln>
            <a:noFill/>
          </a:ln>
        </p:spPr>
      </p:pic>
    </p:spTree>
    <p:extLst>
      <p:ext uri="{BB962C8B-B14F-4D97-AF65-F5344CB8AC3E}">
        <p14:creationId xmlns:p14="http://schemas.microsoft.com/office/powerpoint/2010/main" val="47848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Conclusion</a:t>
            </a:r>
          </a:p>
        </p:txBody>
      </p:sp>
      <p:sp>
        <p:nvSpPr>
          <p:cNvPr id="53" name="TextBox 52"/>
          <p:cNvSpPr txBox="1"/>
          <p:nvPr/>
        </p:nvSpPr>
        <p:spPr>
          <a:xfrm>
            <a:off x="2284159" y="3103848"/>
            <a:ext cx="1365117" cy="169277"/>
          </a:xfrm>
          <a:prstGeom prst="rect">
            <a:avLst/>
          </a:prstGeom>
          <a:noFill/>
        </p:spPr>
        <p:txBody>
          <a:bodyPr wrap="square" lIns="45720" tIns="0" rIns="45720" bIns="0" rtlCol="0" anchor="ctr">
            <a:noAutofit/>
          </a:bodyPr>
          <a:lstStyle/>
          <a:p>
            <a:pPr algn="ctr"/>
            <a:r>
              <a:rPr lang="en-US" sz="1100" b="1" dirty="0">
                <a:solidFill>
                  <a:schemeClr val="tx2">
                    <a:lumMod val="75000"/>
                    <a:lumOff val="25000"/>
                  </a:schemeClr>
                </a:solidFill>
              </a:rPr>
              <a:t>Project Conclusions</a:t>
            </a:r>
            <a:endParaRPr lang="en-US" sz="1050" b="1" dirty="0">
              <a:solidFill>
                <a:schemeClr val="tx2">
                  <a:lumMod val="75000"/>
                  <a:lumOff val="25000"/>
                </a:schemeClr>
              </a:solidFill>
            </a:endParaRPr>
          </a:p>
        </p:txBody>
      </p:sp>
      <p:sp>
        <p:nvSpPr>
          <p:cNvPr id="54" name="Rectangle 8"/>
          <p:cNvSpPr>
            <a:spLocks/>
          </p:cNvSpPr>
          <p:nvPr/>
        </p:nvSpPr>
        <p:spPr bwMode="auto">
          <a:xfrm>
            <a:off x="878115" y="3286289"/>
            <a:ext cx="3616602" cy="89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45720" tIns="0" rIns="45720" bIns="0" anchor="t">
            <a:noAutofit/>
          </a:bodyPr>
          <a:lstStyle/>
          <a:p>
            <a:pPr marL="171450" indent="-171450" algn="ctr">
              <a:buFont typeface="Arial" panose="020B0604020202020204" pitchFamily="34" charset="0"/>
              <a:buChar char="•"/>
            </a:pPr>
            <a:r>
              <a:rPr lang="en-US" sz="1100" dirty="0">
                <a:solidFill>
                  <a:schemeClr val="tx1">
                    <a:lumMod val="50000"/>
                  </a:schemeClr>
                </a:solidFill>
              </a:rPr>
              <a:t>Results for individual trading periods, some do show significant outperformance, however this happens inconsistently in an unpredictable manner. </a:t>
            </a:r>
          </a:p>
          <a:p>
            <a:pPr marL="171450" indent="-171450" algn="ctr">
              <a:buFont typeface="Arial" panose="020B0604020202020204" pitchFamily="34" charset="0"/>
              <a:buChar char="•"/>
            </a:pPr>
            <a:r>
              <a:rPr lang="en-US" sz="1100" dirty="0">
                <a:solidFill>
                  <a:schemeClr val="tx1">
                    <a:lumMod val="50000"/>
                  </a:schemeClr>
                </a:solidFill>
              </a:rPr>
              <a:t>The market weighted results, while interesting for weekly and monthly trading periods, are inconsistent and unreliable for trading. </a:t>
            </a:r>
            <a:endParaRPr lang="en-US" sz="1100" b="1" dirty="0">
              <a:solidFill>
                <a:schemeClr val="tx1">
                  <a:lumMod val="50000"/>
                </a:schemeClr>
              </a:solidFill>
            </a:endParaRPr>
          </a:p>
        </p:txBody>
      </p:sp>
      <p:sp>
        <p:nvSpPr>
          <p:cNvPr id="57" name="TextBox 56"/>
          <p:cNvSpPr txBox="1"/>
          <p:nvPr/>
        </p:nvSpPr>
        <p:spPr>
          <a:xfrm>
            <a:off x="5513055" y="3103848"/>
            <a:ext cx="1365117" cy="169277"/>
          </a:xfrm>
          <a:prstGeom prst="rect">
            <a:avLst/>
          </a:prstGeom>
          <a:noFill/>
        </p:spPr>
        <p:txBody>
          <a:bodyPr wrap="square" lIns="45720" tIns="0" rIns="45720" bIns="0" rtlCol="0" anchor="ctr">
            <a:noAutofit/>
          </a:bodyPr>
          <a:lstStyle/>
          <a:p>
            <a:pPr algn="ctr"/>
            <a:r>
              <a:rPr lang="en-US" sz="1100" b="1" dirty="0">
                <a:solidFill>
                  <a:schemeClr val="tx2">
                    <a:lumMod val="75000"/>
                    <a:lumOff val="25000"/>
                  </a:schemeClr>
                </a:solidFill>
              </a:rPr>
              <a:t>Project Team</a:t>
            </a:r>
            <a:endParaRPr lang="en-US" sz="1050" b="1" dirty="0">
              <a:solidFill>
                <a:schemeClr val="tx2">
                  <a:lumMod val="75000"/>
                  <a:lumOff val="25000"/>
                </a:schemeClr>
              </a:solidFill>
            </a:endParaRPr>
          </a:p>
        </p:txBody>
      </p:sp>
      <p:sp>
        <p:nvSpPr>
          <p:cNvPr id="58" name="Rectangle 8"/>
          <p:cNvSpPr>
            <a:spLocks/>
          </p:cNvSpPr>
          <p:nvPr/>
        </p:nvSpPr>
        <p:spPr bwMode="auto">
          <a:xfrm>
            <a:off x="4806011" y="3308127"/>
            <a:ext cx="3459874" cy="71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45720" tIns="0" rIns="45720" bIns="0" anchor="t">
            <a:noAutofit/>
          </a:bodyPr>
          <a:lstStyle/>
          <a:p>
            <a:pPr marL="171450" indent="-171450">
              <a:buFont typeface="Arial" panose="020B0604020202020204" pitchFamily="34" charset="0"/>
              <a:buChar char="•"/>
            </a:pPr>
            <a:r>
              <a:rPr lang="en-US" sz="1100" dirty="0">
                <a:solidFill>
                  <a:schemeClr val="tx1">
                    <a:lumMod val="50000"/>
                  </a:schemeClr>
                </a:solidFill>
              </a:rPr>
              <a:t>Leo Barbosa – MSBA Candidate. Graduating June 2020</a:t>
            </a:r>
          </a:p>
          <a:p>
            <a:r>
              <a:rPr lang="en-US" sz="1100" dirty="0">
                <a:hlinkClick r:id="rId3"/>
              </a:rPr>
              <a:t>https://www.linkedin.com/in/leobarbosa8216/</a:t>
            </a:r>
            <a:endParaRPr lang="en-US" sz="1100" dirty="0"/>
          </a:p>
          <a:p>
            <a:pPr marL="171450" indent="-171450">
              <a:buFont typeface="Arial" panose="020B0604020202020204" pitchFamily="34" charset="0"/>
              <a:buChar char="•"/>
            </a:pPr>
            <a:endParaRPr lang="en-US" sz="1100" dirty="0">
              <a:solidFill>
                <a:schemeClr val="tx1">
                  <a:lumMod val="50000"/>
                </a:schemeClr>
              </a:solidFill>
            </a:endParaRPr>
          </a:p>
          <a:p>
            <a:pPr marL="171450" indent="-171450">
              <a:buFont typeface="Arial" panose="020B0604020202020204" pitchFamily="34" charset="0"/>
              <a:buChar char="•"/>
            </a:pPr>
            <a:r>
              <a:rPr lang="en-US" sz="1100" dirty="0">
                <a:solidFill>
                  <a:schemeClr val="tx1">
                    <a:lumMod val="50000"/>
                  </a:schemeClr>
                </a:solidFill>
              </a:rPr>
              <a:t>Dan Trepanier – MSBA Program Director</a:t>
            </a:r>
          </a:p>
        </p:txBody>
      </p:sp>
      <p:sp>
        <p:nvSpPr>
          <p:cNvPr id="61" name="TextBox 60"/>
          <p:cNvSpPr txBox="1"/>
          <p:nvPr/>
        </p:nvSpPr>
        <p:spPr>
          <a:xfrm>
            <a:off x="3829805" y="950884"/>
            <a:ext cx="1365117" cy="169277"/>
          </a:xfrm>
          <a:prstGeom prst="rect">
            <a:avLst/>
          </a:prstGeom>
          <a:noFill/>
        </p:spPr>
        <p:txBody>
          <a:bodyPr wrap="square" lIns="45720" tIns="0" rIns="45720" bIns="0" rtlCol="0" anchor="ctr">
            <a:noAutofit/>
          </a:bodyPr>
          <a:lstStyle/>
          <a:p>
            <a:pPr algn="ctr"/>
            <a:r>
              <a:rPr lang="en-US" sz="1100" b="1" dirty="0">
                <a:solidFill>
                  <a:schemeClr val="tx2">
                    <a:lumMod val="75000"/>
                    <a:lumOff val="25000"/>
                  </a:schemeClr>
                </a:solidFill>
              </a:rPr>
              <a:t>Next Steps</a:t>
            </a:r>
            <a:endParaRPr lang="en-US" sz="1050" b="1" dirty="0">
              <a:solidFill>
                <a:schemeClr val="tx2">
                  <a:lumMod val="75000"/>
                  <a:lumOff val="25000"/>
                </a:schemeClr>
              </a:solidFill>
            </a:endParaRPr>
          </a:p>
        </p:txBody>
      </p:sp>
      <p:sp>
        <p:nvSpPr>
          <p:cNvPr id="62" name="Rectangle 8"/>
          <p:cNvSpPr>
            <a:spLocks/>
          </p:cNvSpPr>
          <p:nvPr/>
        </p:nvSpPr>
        <p:spPr bwMode="auto">
          <a:xfrm>
            <a:off x="2928305" y="1121953"/>
            <a:ext cx="3755411" cy="89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45720" tIns="0" rIns="45720" bIns="0" anchor="t">
            <a:noAutofit/>
          </a:bodyPr>
          <a:lstStyle/>
          <a:p>
            <a:pPr marL="171450" indent="-171450">
              <a:buFont typeface="Arial" panose="020B0604020202020204" pitchFamily="34" charset="0"/>
              <a:buChar char="•"/>
            </a:pPr>
            <a:r>
              <a:rPr lang="en-US" sz="1100" dirty="0">
                <a:solidFill>
                  <a:schemeClr val="tx1">
                    <a:lumMod val="50000"/>
                  </a:schemeClr>
                </a:solidFill>
              </a:rPr>
              <a:t>To forecast returns using the Autoencoder decoder.  We believe this would yield better results.</a:t>
            </a:r>
          </a:p>
          <a:p>
            <a:pPr marL="171450" indent="-171450">
              <a:buFont typeface="Arial" panose="020B0604020202020204" pitchFamily="34" charset="0"/>
              <a:buChar char="•"/>
            </a:pPr>
            <a:r>
              <a:rPr lang="en-US" sz="1100" dirty="0">
                <a:solidFill>
                  <a:schemeClr val="tx1">
                    <a:lumMod val="50000"/>
                  </a:schemeClr>
                </a:solidFill>
              </a:rPr>
              <a:t>Explore other techniques for factor and returns prediction</a:t>
            </a:r>
          </a:p>
        </p:txBody>
      </p:sp>
      <p:sp>
        <p:nvSpPr>
          <p:cNvPr id="37" name="Oval 36"/>
          <p:cNvSpPr/>
          <p:nvPr/>
        </p:nvSpPr>
        <p:spPr>
          <a:xfrm>
            <a:off x="978050" y="2865636"/>
            <a:ext cx="707152" cy="14078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3" name="Group 32"/>
          <p:cNvGrpSpPr>
            <a:grpSpLocks noChangeAspect="1"/>
          </p:cNvGrpSpPr>
          <p:nvPr/>
        </p:nvGrpSpPr>
        <p:grpSpPr>
          <a:xfrm>
            <a:off x="2604606" y="1855395"/>
            <a:ext cx="724223" cy="989730"/>
            <a:chOff x="3818526" y="1899201"/>
            <a:chExt cx="548640" cy="749774"/>
          </a:xfrm>
        </p:grpSpPr>
        <p:sp>
          <p:nvSpPr>
            <p:cNvPr id="21" name="Oval 20"/>
            <p:cNvSpPr/>
            <p:nvPr/>
          </p:nvSpPr>
          <p:spPr>
            <a:xfrm>
              <a:off x="3818526" y="1899201"/>
              <a:ext cx="548640" cy="749774"/>
            </a:xfrm>
            <a:custGeom>
              <a:avLst/>
              <a:gdLst/>
              <a:ahLst/>
              <a:cxnLst/>
              <a:rect l="l" t="t" r="r" b="b"/>
              <a:pathLst>
                <a:path w="548640" h="749774">
                  <a:moveTo>
                    <a:pt x="274320" y="0"/>
                  </a:moveTo>
                  <a:cubicBezTo>
                    <a:pt x="425823" y="0"/>
                    <a:pt x="548640" y="122817"/>
                    <a:pt x="548640" y="274320"/>
                  </a:cubicBezTo>
                  <a:cubicBezTo>
                    <a:pt x="548640" y="405452"/>
                    <a:pt x="456631" y="515093"/>
                    <a:pt x="333567" y="541837"/>
                  </a:cubicBezTo>
                  <a:lnTo>
                    <a:pt x="274320" y="749774"/>
                  </a:lnTo>
                  <a:lnTo>
                    <a:pt x="215073" y="541837"/>
                  </a:lnTo>
                  <a:cubicBezTo>
                    <a:pt x="92010" y="515093"/>
                    <a:pt x="0" y="405452"/>
                    <a:pt x="0" y="274320"/>
                  </a:cubicBezTo>
                  <a:cubicBezTo>
                    <a:pt x="0" y="122817"/>
                    <a:pt x="122817" y="0"/>
                    <a:pt x="274320"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rot="5400000">
              <a:off x="3895742" y="1979610"/>
              <a:ext cx="394208" cy="3898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8" name="Oval 37"/>
          <p:cNvSpPr/>
          <p:nvPr/>
        </p:nvSpPr>
        <p:spPr>
          <a:xfrm>
            <a:off x="2613141" y="2865636"/>
            <a:ext cx="707152" cy="14078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1" name="Group 30"/>
          <p:cNvGrpSpPr>
            <a:grpSpLocks noChangeAspect="1"/>
          </p:cNvGrpSpPr>
          <p:nvPr/>
        </p:nvGrpSpPr>
        <p:grpSpPr>
          <a:xfrm>
            <a:off x="5814912" y="1855394"/>
            <a:ext cx="761402" cy="989730"/>
            <a:chOff x="5552076" y="1909934"/>
            <a:chExt cx="548640" cy="713166"/>
          </a:xfrm>
        </p:grpSpPr>
        <p:sp>
          <p:nvSpPr>
            <p:cNvPr id="24" name="Oval 23"/>
            <p:cNvSpPr/>
            <p:nvPr/>
          </p:nvSpPr>
          <p:spPr>
            <a:xfrm>
              <a:off x="5552076" y="1909934"/>
              <a:ext cx="548640" cy="713166"/>
            </a:xfrm>
            <a:custGeom>
              <a:avLst/>
              <a:gdLst/>
              <a:ahLst/>
              <a:cxnLst/>
              <a:rect l="l" t="t" r="r" b="b"/>
              <a:pathLst>
                <a:path w="548640" h="713166">
                  <a:moveTo>
                    <a:pt x="274320" y="0"/>
                  </a:moveTo>
                  <a:cubicBezTo>
                    <a:pt x="425823" y="0"/>
                    <a:pt x="548640" y="122817"/>
                    <a:pt x="548640" y="274320"/>
                  </a:cubicBezTo>
                  <a:cubicBezTo>
                    <a:pt x="548640" y="329169"/>
                    <a:pt x="532543" y="380259"/>
                    <a:pt x="504414" y="422862"/>
                  </a:cubicBezTo>
                  <a:cubicBezTo>
                    <a:pt x="511677" y="426598"/>
                    <a:pt x="518609" y="430969"/>
                    <a:pt x="525543" y="435427"/>
                  </a:cubicBezTo>
                  <a:lnTo>
                    <a:pt x="500683" y="429037"/>
                  </a:lnTo>
                  <a:cubicBezTo>
                    <a:pt x="451398" y="501292"/>
                    <a:pt x="368388" y="548640"/>
                    <a:pt x="274320" y="548640"/>
                  </a:cubicBezTo>
                  <a:lnTo>
                    <a:pt x="235215" y="544698"/>
                  </a:lnTo>
                  <a:cubicBezTo>
                    <a:pt x="250737" y="592175"/>
                    <a:pt x="287831" y="649056"/>
                    <a:pt x="346957" y="713166"/>
                  </a:cubicBezTo>
                  <a:cubicBezTo>
                    <a:pt x="206555" y="622888"/>
                    <a:pt x="99128" y="518413"/>
                    <a:pt x="52324" y="434330"/>
                  </a:cubicBezTo>
                  <a:cubicBezTo>
                    <a:pt x="19194" y="389622"/>
                    <a:pt x="0" y="334212"/>
                    <a:pt x="0" y="274320"/>
                  </a:cubicBezTo>
                  <a:cubicBezTo>
                    <a:pt x="0" y="122817"/>
                    <a:pt x="122817" y="0"/>
                    <a:pt x="27432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Oval 29"/>
            <p:cNvSpPr/>
            <p:nvPr/>
          </p:nvSpPr>
          <p:spPr>
            <a:xfrm rot="5400000">
              <a:off x="5629292" y="1991539"/>
              <a:ext cx="394208" cy="3898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0" name="Oval 39"/>
          <p:cNvSpPr/>
          <p:nvPr/>
        </p:nvSpPr>
        <p:spPr>
          <a:xfrm>
            <a:off x="5842037" y="2865636"/>
            <a:ext cx="707152" cy="14078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2" name="Group 31"/>
          <p:cNvGrpSpPr>
            <a:grpSpLocks noChangeAspect="1"/>
          </p:cNvGrpSpPr>
          <p:nvPr/>
        </p:nvGrpSpPr>
        <p:grpSpPr>
          <a:xfrm>
            <a:off x="4143763" y="1855394"/>
            <a:ext cx="737201" cy="989731"/>
            <a:chOff x="4637676" y="1891834"/>
            <a:chExt cx="548640" cy="736583"/>
          </a:xfrm>
        </p:grpSpPr>
        <p:sp>
          <p:nvSpPr>
            <p:cNvPr id="23" name="Oval 22"/>
            <p:cNvSpPr/>
            <p:nvPr/>
          </p:nvSpPr>
          <p:spPr>
            <a:xfrm>
              <a:off x="4637676" y="1891834"/>
              <a:ext cx="548640" cy="736583"/>
            </a:xfrm>
            <a:custGeom>
              <a:avLst/>
              <a:gdLst/>
              <a:ahLst/>
              <a:cxnLst/>
              <a:rect l="l" t="t" r="r" b="b"/>
              <a:pathLst>
                <a:path w="548640" h="736583">
                  <a:moveTo>
                    <a:pt x="274320" y="0"/>
                  </a:moveTo>
                  <a:cubicBezTo>
                    <a:pt x="425823" y="0"/>
                    <a:pt x="548640" y="122817"/>
                    <a:pt x="548640" y="274320"/>
                  </a:cubicBezTo>
                  <a:cubicBezTo>
                    <a:pt x="548640" y="398569"/>
                    <a:pt x="466036" y="503524"/>
                    <a:pt x="352373" y="535999"/>
                  </a:cubicBezTo>
                  <a:lnTo>
                    <a:pt x="352373" y="606668"/>
                  </a:lnTo>
                  <a:lnTo>
                    <a:pt x="401852" y="606668"/>
                  </a:lnTo>
                  <a:lnTo>
                    <a:pt x="274320" y="736583"/>
                  </a:lnTo>
                  <a:lnTo>
                    <a:pt x="146787" y="606668"/>
                  </a:lnTo>
                  <a:lnTo>
                    <a:pt x="196266" y="606668"/>
                  </a:lnTo>
                  <a:lnTo>
                    <a:pt x="196266" y="535999"/>
                  </a:lnTo>
                  <a:cubicBezTo>
                    <a:pt x="82604" y="503523"/>
                    <a:pt x="0" y="398569"/>
                    <a:pt x="0" y="274320"/>
                  </a:cubicBezTo>
                  <a:cubicBezTo>
                    <a:pt x="0" y="122817"/>
                    <a:pt x="122817" y="0"/>
                    <a:pt x="274320" y="0"/>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rot="5400000">
              <a:off x="4714892" y="1969676"/>
              <a:ext cx="394208" cy="3898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9" name="Oval 38"/>
          <p:cNvSpPr/>
          <p:nvPr/>
        </p:nvSpPr>
        <p:spPr>
          <a:xfrm>
            <a:off x="4158787" y="2865636"/>
            <a:ext cx="707152" cy="14078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7" name="Picture 66" descr="50b4cf_Smartphone_128px.png"/>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2788146" y="2043713"/>
            <a:ext cx="365760" cy="365760"/>
          </a:xfrm>
          <a:prstGeom prst="rect">
            <a:avLst/>
          </a:prstGeom>
        </p:spPr>
      </p:pic>
      <p:pic>
        <p:nvPicPr>
          <p:cNvPr id="68" name="Picture 67"/>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6012733" y="2056269"/>
            <a:ext cx="365760" cy="365760"/>
          </a:xfrm>
          <a:prstGeom prst="rect">
            <a:avLst/>
          </a:prstGeom>
        </p:spPr>
      </p:pic>
      <p:pic>
        <p:nvPicPr>
          <p:cNvPr id="69" name="Picture 68" descr="50b4cf_Consulting_128px.png"/>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4329483" y="2035954"/>
            <a:ext cx="365760" cy="365760"/>
          </a:xfrm>
          <a:prstGeom prst="rect">
            <a:avLst/>
          </a:prstGeom>
        </p:spPr>
      </p:pic>
      <p:sp>
        <p:nvSpPr>
          <p:cNvPr id="46" name="Slide Number Placeholder 3">
            <a:extLst>
              <a:ext uri="{FF2B5EF4-FFF2-40B4-BE49-F238E27FC236}">
                <a16:creationId xmlns:a16="http://schemas.microsoft.com/office/drawing/2014/main" id="{50613560-B52F-4109-97C1-6E69A6A7B544}"/>
              </a:ext>
            </a:extLst>
          </p:cNvPr>
          <p:cNvSpPr>
            <a:spLocks noGrp="1"/>
          </p:cNvSpPr>
          <p:nvPr>
            <p:ph type="sldNum" sz="quarter" idx="12"/>
          </p:nvPr>
        </p:nvSpPr>
        <p:spPr>
          <a:xfrm>
            <a:off x="22714" y="4836084"/>
            <a:ext cx="539195" cy="289065"/>
          </a:xfrm>
        </p:spPr>
        <p:txBody>
          <a:bodyPr/>
          <a:lstStyle/>
          <a:p>
            <a:fld id="{B32AB80A-78BA-6B42-BA0D-B44ACF890F5A}" type="slidenum">
              <a:rPr lang="en-US" smtClean="0"/>
              <a:pPr/>
              <a:t>15</a:t>
            </a:fld>
            <a:endParaRPr lang="en-US" dirty="0"/>
          </a:p>
        </p:txBody>
      </p:sp>
      <p:sp>
        <p:nvSpPr>
          <p:cNvPr id="2" name="Rectangle 1">
            <a:extLst>
              <a:ext uri="{FF2B5EF4-FFF2-40B4-BE49-F238E27FC236}">
                <a16:creationId xmlns:a16="http://schemas.microsoft.com/office/drawing/2014/main" id="{BC2A9537-802E-4AA7-AEB8-CAF8F2AF84F7}"/>
              </a:ext>
            </a:extLst>
          </p:cNvPr>
          <p:cNvSpPr/>
          <p:nvPr/>
        </p:nvSpPr>
        <p:spPr>
          <a:xfrm>
            <a:off x="4572001" y="3694589"/>
            <a:ext cx="3316514" cy="894826"/>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r>
              <a:rPr lang="en-US" dirty="0"/>
              <a:t>THANK YOU!!!</a:t>
            </a:r>
          </a:p>
        </p:txBody>
      </p:sp>
    </p:spTree>
    <p:extLst>
      <p:ext uri="{BB962C8B-B14F-4D97-AF65-F5344CB8AC3E}">
        <p14:creationId xmlns:p14="http://schemas.microsoft.com/office/powerpoint/2010/main" val="61899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37CE-9E09-42D7-AF34-F44D6726BAE8}"/>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9DC2EEFB-FE85-46A1-8289-E7434387F3CD}"/>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AC6CA645-C84A-4E04-8294-EE639B0E4731}"/>
              </a:ext>
            </a:extLst>
          </p:cNvPr>
          <p:cNvSpPr>
            <a:spLocks noGrp="1"/>
          </p:cNvSpPr>
          <p:nvPr>
            <p:ph type="sldNum" sz="quarter" idx="12"/>
          </p:nvPr>
        </p:nvSpPr>
        <p:spPr/>
        <p:txBody>
          <a:bodyPr/>
          <a:lstStyle/>
          <a:p>
            <a:fld id="{B32AB80A-78BA-6B42-BA0D-B44ACF890F5A}" type="slidenum">
              <a:rPr lang="en-US" smtClean="0"/>
              <a:pPr/>
              <a:t>16</a:t>
            </a:fld>
            <a:endParaRPr lang="en-US" dirty="0"/>
          </a:p>
        </p:txBody>
      </p:sp>
      <p:pic>
        <p:nvPicPr>
          <p:cNvPr id="1026" name="Picture 2" descr="Image result for question symbol">
            <a:extLst>
              <a:ext uri="{FF2B5EF4-FFF2-40B4-BE49-F238E27FC236}">
                <a16:creationId xmlns:a16="http://schemas.microsoft.com/office/drawing/2014/main" id="{4836DF7F-2374-4929-89E0-4D912A9B1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58" y="175647"/>
            <a:ext cx="599542" cy="599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DBD8165-B355-47B4-BFF6-52A539154886}"/>
              </a:ext>
            </a:extLst>
          </p:cNvPr>
          <p:cNvPicPr>
            <a:picLocks noChangeAspect="1"/>
          </p:cNvPicPr>
          <p:nvPr/>
        </p:nvPicPr>
        <p:blipFill>
          <a:blip r:embed="rId3"/>
          <a:stretch>
            <a:fillRect/>
          </a:stretch>
        </p:blipFill>
        <p:spPr>
          <a:xfrm>
            <a:off x="3268124" y="1393498"/>
            <a:ext cx="2607752" cy="2235216"/>
          </a:xfrm>
          <a:prstGeom prst="rect">
            <a:avLst/>
          </a:prstGeom>
        </p:spPr>
      </p:pic>
      <p:sp>
        <p:nvSpPr>
          <p:cNvPr id="6" name="Rectangle 5">
            <a:extLst>
              <a:ext uri="{FF2B5EF4-FFF2-40B4-BE49-F238E27FC236}">
                <a16:creationId xmlns:a16="http://schemas.microsoft.com/office/drawing/2014/main" id="{218837D2-5772-4539-A8DB-8D042E85FC73}"/>
              </a:ext>
            </a:extLst>
          </p:cNvPr>
          <p:cNvSpPr/>
          <p:nvPr/>
        </p:nvSpPr>
        <p:spPr>
          <a:xfrm>
            <a:off x="1555637" y="3825856"/>
            <a:ext cx="6032726" cy="646331"/>
          </a:xfrm>
          <a:prstGeom prst="rect">
            <a:avLst/>
          </a:prstGeom>
        </p:spPr>
        <p:txBody>
          <a:bodyPr wrap="square">
            <a:spAutoFit/>
          </a:bodyPr>
          <a:lstStyle/>
          <a:p>
            <a:pPr algn="ctr"/>
            <a:r>
              <a:rPr lang="en-US" dirty="0">
                <a:solidFill>
                  <a:schemeClr val="tx1">
                    <a:lumMod val="50000"/>
                  </a:schemeClr>
                </a:solidFill>
              </a:rPr>
              <a:t>SCU MSBA Candidate. Graduating June 2020</a:t>
            </a:r>
          </a:p>
          <a:p>
            <a:pPr algn="ctr"/>
            <a:r>
              <a:rPr lang="en-US" dirty="0">
                <a:hlinkClick r:id="rId4"/>
              </a:rPr>
              <a:t>https://www.linkedin.com/in/leobarbosa8216/</a:t>
            </a:r>
            <a:endParaRPr lang="en-US" dirty="0"/>
          </a:p>
        </p:txBody>
      </p:sp>
    </p:spTree>
    <p:extLst>
      <p:ext uri="{BB962C8B-B14F-4D97-AF65-F5344CB8AC3E}">
        <p14:creationId xmlns:p14="http://schemas.microsoft.com/office/powerpoint/2010/main" val="285762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B74601D-A8FC-4ABD-9210-E05A610A1527}"/>
              </a:ext>
            </a:extLst>
          </p:cNvPr>
          <p:cNvSpPr>
            <a:spLocks noGrp="1"/>
          </p:cNvSpPr>
          <p:nvPr>
            <p:ph idx="1"/>
          </p:nvPr>
        </p:nvSpPr>
        <p:spPr/>
        <p:txBody>
          <a:bodyPr>
            <a:normAutofit fontScale="77500" lnSpcReduction="20000"/>
          </a:bodyPr>
          <a:lstStyle/>
          <a:p>
            <a:r>
              <a:rPr lang="en-US" dirty="0"/>
              <a:t>Appendix</a:t>
            </a:r>
          </a:p>
        </p:txBody>
      </p:sp>
      <p:sp>
        <p:nvSpPr>
          <p:cNvPr id="4" name="Slide Number Placeholder 3">
            <a:extLst>
              <a:ext uri="{FF2B5EF4-FFF2-40B4-BE49-F238E27FC236}">
                <a16:creationId xmlns:a16="http://schemas.microsoft.com/office/drawing/2014/main" id="{986F1CB5-2846-4603-83DB-754EA3BC000A}"/>
              </a:ext>
            </a:extLst>
          </p:cNvPr>
          <p:cNvSpPr>
            <a:spLocks noGrp="1"/>
          </p:cNvSpPr>
          <p:nvPr>
            <p:ph type="sldNum" sz="quarter" idx="12"/>
          </p:nvPr>
        </p:nvSpPr>
        <p:spPr/>
        <p:txBody>
          <a:bodyPr/>
          <a:lstStyle/>
          <a:p>
            <a:fld id="{B32AB80A-78BA-6B42-BA0D-B44ACF890F5A}" type="slidenum">
              <a:rPr lang="en-US" smtClean="0"/>
              <a:pPr/>
              <a:t>17</a:t>
            </a:fld>
            <a:endParaRPr lang="en-US" dirty="0"/>
          </a:p>
        </p:txBody>
      </p:sp>
    </p:spTree>
    <p:extLst>
      <p:ext uri="{BB962C8B-B14F-4D97-AF65-F5344CB8AC3E}">
        <p14:creationId xmlns:p14="http://schemas.microsoft.com/office/powerpoint/2010/main" val="377048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BDCE12-DD7E-4354-B7A3-A55D26C437F9}"/>
              </a:ext>
            </a:extLst>
          </p:cNvPr>
          <p:cNvSpPr>
            <a:spLocks noGrp="1"/>
          </p:cNvSpPr>
          <p:nvPr>
            <p:ph idx="1"/>
          </p:nvPr>
        </p:nvSpPr>
        <p:spPr/>
        <p:txBody>
          <a:bodyPr>
            <a:normAutofit fontScale="77500" lnSpcReduction="20000"/>
          </a:bodyPr>
          <a:lstStyle/>
          <a:p>
            <a:endParaRPr lang="en-US"/>
          </a:p>
        </p:txBody>
      </p:sp>
      <p:sp>
        <p:nvSpPr>
          <p:cNvPr id="3" name="Slide Number Placeholder 2">
            <a:extLst>
              <a:ext uri="{FF2B5EF4-FFF2-40B4-BE49-F238E27FC236}">
                <a16:creationId xmlns:a16="http://schemas.microsoft.com/office/drawing/2014/main" id="{DCF14B6E-D87E-49B6-A9BD-A9DE760A22AE}"/>
              </a:ext>
            </a:extLst>
          </p:cNvPr>
          <p:cNvSpPr>
            <a:spLocks noGrp="1"/>
          </p:cNvSpPr>
          <p:nvPr>
            <p:ph type="sldNum" sz="quarter" idx="12"/>
          </p:nvPr>
        </p:nvSpPr>
        <p:spPr/>
        <p:txBody>
          <a:bodyPr/>
          <a:lstStyle/>
          <a:p>
            <a:fld id="{B32AB80A-78BA-6B42-BA0D-B44ACF890F5A}" type="slidenum">
              <a:rPr lang="en-US" smtClean="0"/>
              <a:pPr/>
              <a:t>18</a:t>
            </a:fld>
            <a:endParaRPr lang="en-US" dirty="0"/>
          </a:p>
        </p:txBody>
      </p:sp>
      <p:pic>
        <p:nvPicPr>
          <p:cNvPr id="4" name="Picture 3">
            <a:extLst>
              <a:ext uri="{FF2B5EF4-FFF2-40B4-BE49-F238E27FC236}">
                <a16:creationId xmlns:a16="http://schemas.microsoft.com/office/drawing/2014/main" id="{CFFFCE87-8E6C-4F9F-B859-36210449D1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8955" y="401320"/>
            <a:ext cx="8086090" cy="4340860"/>
          </a:xfrm>
          <a:prstGeom prst="rect">
            <a:avLst/>
          </a:prstGeom>
          <a:noFill/>
          <a:ln>
            <a:noFill/>
          </a:ln>
        </p:spPr>
      </p:pic>
    </p:spTree>
    <p:extLst>
      <p:ext uri="{BB962C8B-B14F-4D97-AF65-F5344CB8AC3E}">
        <p14:creationId xmlns:p14="http://schemas.microsoft.com/office/powerpoint/2010/main" val="338401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C5E00A-056E-40BE-9710-EEE8AA20D79C}"/>
              </a:ext>
            </a:extLst>
          </p:cNvPr>
          <p:cNvSpPr>
            <a:spLocks noGrp="1"/>
          </p:cNvSpPr>
          <p:nvPr>
            <p:ph idx="1"/>
          </p:nvPr>
        </p:nvSpPr>
        <p:spPr/>
        <p:txBody>
          <a:bodyPr>
            <a:normAutofit fontScale="77500" lnSpcReduction="20000"/>
          </a:bodyPr>
          <a:lstStyle/>
          <a:p>
            <a:endParaRPr lang="en-US"/>
          </a:p>
        </p:txBody>
      </p:sp>
      <p:sp>
        <p:nvSpPr>
          <p:cNvPr id="3" name="Slide Number Placeholder 2">
            <a:extLst>
              <a:ext uri="{FF2B5EF4-FFF2-40B4-BE49-F238E27FC236}">
                <a16:creationId xmlns:a16="http://schemas.microsoft.com/office/drawing/2014/main" id="{66A5C929-B8E3-4133-8945-CA726BA281E9}"/>
              </a:ext>
            </a:extLst>
          </p:cNvPr>
          <p:cNvSpPr>
            <a:spLocks noGrp="1"/>
          </p:cNvSpPr>
          <p:nvPr>
            <p:ph type="sldNum" sz="quarter" idx="12"/>
          </p:nvPr>
        </p:nvSpPr>
        <p:spPr/>
        <p:txBody>
          <a:bodyPr/>
          <a:lstStyle/>
          <a:p>
            <a:fld id="{B32AB80A-78BA-6B42-BA0D-B44ACF890F5A}" type="slidenum">
              <a:rPr lang="en-US" smtClean="0"/>
              <a:pPr/>
              <a:t>19</a:t>
            </a:fld>
            <a:endParaRPr lang="en-US" dirty="0"/>
          </a:p>
        </p:txBody>
      </p:sp>
      <p:pic>
        <p:nvPicPr>
          <p:cNvPr id="4" name="Picture 3">
            <a:extLst>
              <a:ext uri="{FF2B5EF4-FFF2-40B4-BE49-F238E27FC236}">
                <a16:creationId xmlns:a16="http://schemas.microsoft.com/office/drawing/2014/main" id="{EF0FFA14-812E-47F4-A18B-AAA2D08BF7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2122" y="377190"/>
            <a:ext cx="8199755" cy="4389120"/>
          </a:xfrm>
          <a:prstGeom prst="rect">
            <a:avLst/>
          </a:prstGeom>
          <a:noFill/>
          <a:ln>
            <a:noFill/>
          </a:ln>
        </p:spPr>
      </p:pic>
    </p:spTree>
    <p:extLst>
      <p:ext uri="{BB962C8B-B14F-4D97-AF65-F5344CB8AC3E}">
        <p14:creationId xmlns:p14="http://schemas.microsoft.com/office/powerpoint/2010/main" val="133099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2371316"/>
          </a:xfrm>
          <a:prstGeom prst="rect">
            <a:avLst/>
          </a:prstGeom>
          <a:solidFill>
            <a:schemeClr val="tx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r"/>
            <a:r>
              <a:rPr lang="en-US" sz="1000" i="1" dirty="0"/>
              <a:t>Add image / keep blank</a:t>
            </a:r>
          </a:p>
        </p:txBody>
      </p:sp>
      <p:sp>
        <p:nvSpPr>
          <p:cNvPr id="5" name="Title 4"/>
          <p:cNvSpPr>
            <a:spLocks noGrp="1"/>
          </p:cNvSpPr>
          <p:nvPr>
            <p:ph type="title"/>
          </p:nvPr>
        </p:nvSpPr>
        <p:spPr/>
        <p:txBody>
          <a:bodyPr>
            <a:normAutofit fontScale="90000"/>
          </a:bodyPr>
          <a:lstStyle/>
          <a:p>
            <a:r>
              <a:rPr lang="en-US" dirty="0"/>
              <a:t>Agenda</a:t>
            </a:r>
          </a:p>
        </p:txBody>
      </p:sp>
      <p:sp>
        <p:nvSpPr>
          <p:cNvPr id="2" name="Slide Number Placeholder 1"/>
          <p:cNvSpPr>
            <a:spLocks noGrp="1"/>
          </p:cNvSpPr>
          <p:nvPr>
            <p:ph type="sldNum" sz="quarter" idx="12"/>
          </p:nvPr>
        </p:nvSpPr>
        <p:spPr/>
        <p:txBody>
          <a:bodyPr/>
          <a:lstStyle/>
          <a:p>
            <a:fld id="{B32AB80A-78BA-6B42-BA0D-B44ACF890F5A}" type="slidenum">
              <a:rPr lang="en-US" smtClean="0"/>
              <a:t>2</a:t>
            </a:fld>
            <a:endParaRPr lang="en-US" dirty="0"/>
          </a:p>
        </p:txBody>
      </p:sp>
      <p:sp>
        <p:nvSpPr>
          <p:cNvPr id="10" name="TextBox 9"/>
          <p:cNvSpPr txBox="1"/>
          <p:nvPr/>
        </p:nvSpPr>
        <p:spPr>
          <a:xfrm>
            <a:off x="198516"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01</a:t>
            </a:r>
            <a:endParaRPr lang="en-US" sz="1400" b="1" dirty="0">
              <a:solidFill>
                <a:schemeClr val="tx2">
                  <a:lumMod val="75000"/>
                  <a:lumOff val="25000"/>
                </a:schemeClr>
              </a:solidFill>
            </a:endParaRPr>
          </a:p>
        </p:txBody>
      </p:sp>
      <p:sp>
        <p:nvSpPr>
          <p:cNvPr id="11" name="Rectangle 8"/>
          <p:cNvSpPr>
            <a:spLocks/>
          </p:cNvSpPr>
          <p:nvPr/>
        </p:nvSpPr>
        <p:spPr bwMode="auto">
          <a:xfrm>
            <a:off x="198516"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Objectives</a:t>
            </a:r>
          </a:p>
        </p:txBody>
      </p:sp>
      <p:grpSp>
        <p:nvGrpSpPr>
          <p:cNvPr id="4" name="Group 3"/>
          <p:cNvGrpSpPr/>
          <p:nvPr/>
        </p:nvGrpSpPr>
        <p:grpSpPr>
          <a:xfrm>
            <a:off x="439935" y="1942472"/>
            <a:ext cx="1051195" cy="857689"/>
            <a:chOff x="439935" y="1699713"/>
            <a:chExt cx="1051195" cy="857689"/>
          </a:xfrm>
        </p:grpSpPr>
        <p:sp>
          <p:nvSpPr>
            <p:cNvPr id="17" name="Oval 16"/>
            <p:cNvSpPr/>
            <p:nvPr/>
          </p:nvSpPr>
          <p:spPr>
            <a:xfrm>
              <a:off x="439935" y="1699713"/>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p:cNvSpPr/>
            <p:nvPr/>
          </p:nvSpPr>
          <p:spPr>
            <a:xfrm>
              <a:off x="568298" y="1822240"/>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 name="Group 5"/>
          <p:cNvGrpSpPr/>
          <p:nvPr/>
        </p:nvGrpSpPr>
        <p:grpSpPr>
          <a:xfrm>
            <a:off x="1914050" y="1942473"/>
            <a:ext cx="1051195" cy="857689"/>
            <a:chOff x="1914050" y="1699713"/>
            <a:chExt cx="1051195" cy="857689"/>
          </a:xfrm>
        </p:grpSpPr>
        <p:sp>
          <p:nvSpPr>
            <p:cNvPr id="38" name="Oval 16"/>
            <p:cNvSpPr/>
            <p:nvPr/>
          </p:nvSpPr>
          <p:spPr>
            <a:xfrm>
              <a:off x="1914050" y="1699713"/>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Oval 38"/>
            <p:cNvSpPr/>
            <p:nvPr/>
          </p:nvSpPr>
          <p:spPr>
            <a:xfrm>
              <a:off x="2042413" y="1822240"/>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 name="Group 6"/>
          <p:cNvGrpSpPr/>
          <p:nvPr/>
        </p:nvGrpSpPr>
        <p:grpSpPr>
          <a:xfrm>
            <a:off x="3388165" y="1942473"/>
            <a:ext cx="1051195" cy="857689"/>
            <a:chOff x="3388165" y="1699713"/>
            <a:chExt cx="1051195" cy="857689"/>
          </a:xfrm>
        </p:grpSpPr>
        <p:sp>
          <p:nvSpPr>
            <p:cNvPr id="41" name="Oval 16"/>
            <p:cNvSpPr/>
            <p:nvPr/>
          </p:nvSpPr>
          <p:spPr>
            <a:xfrm>
              <a:off x="3388165" y="1699713"/>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Oval 41"/>
            <p:cNvSpPr/>
            <p:nvPr/>
          </p:nvSpPr>
          <p:spPr>
            <a:xfrm>
              <a:off x="3516528" y="1822240"/>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4862280" y="1942473"/>
            <a:ext cx="1051195" cy="857689"/>
            <a:chOff x="4862280" y="1699713"/>
            <a:chExt cx="1051195" cy="857689"/>
          </a:xfrm>
        </p:grpSpPr>
        <p:sp>
          <p:nvSpPr>
            <p:cNvPr id="44" name="Oval 16"/>
            <p:cNvSpPr/>
            <p:nvPr/>
          </p:nvSpPr>
          <p:spPr>
            <a:xfrm>
              <a:off x="4862280" y="1699713"/>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Oval 44"/>
            <p:cNvSpPr/>
            <p:nvPr/>
          </p:nvSpPr>
          <p:spPr>
            <a:xfrm>
              <a:off x="4990643" y="1822240"/>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6336395" y="1957260"/>
            <a:ext cx="1051195" cy="857689"/>
            <a:chOff x="6336395" y="1714500"/>
            <a:chExt cx="1051195" cy="857689"/>
          </a:xfrm>
        </p:grpSpPr>
        <p:sp>
          <p:nvSpPr>
            <p:cNvPr id="47" name="Oval 16"/>
            <p:cNvSpPr/>
            <p:nvPr/>
          </p:nvSpPr>
          <p:spPr>
            <a:xfrm>
              <a:off x="6336395" y="1714500"/>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Oval 47"/>
            <p:cNvSpPr/>
            <p:nvPr/>
          </p:nvSpPr>
          <p:spPr>
            <a:xfrm>
              <a:off x="6464758" y="1837027"/>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7810512" y="1945180"/>
            <a:ext cx="1051195" cy="857689"/>
            <a:chOff x="7810512" y="1702420"/>
            <a:chExt cx="1051195" cy="857689"/>
          </a:xfrm>
        </p:grpSpPr>
        <p:sp>
          <p:nvSpPr>
            <p:cNvPr id="50" name="Oval 16"/>
            <p:cNvSpPr/>
            <p:nvPr/>
          </p:nvSpPr>
          <p:spPr>
            <a:xfrm>
              <a:off x="7810512" y="1702420"/>
              <a:ext cx="1051195" cy="857689"/>
            </a:xfrm>
            <a:custGeom>
              <a:avLst/>
              <a:gdLst/>
              <a:ahLst/>
              <a:cxnLst/>
              <a:rect l="l" t="t" r="r" b="b"/>
              <a:pathLst>
                <a:path w="760409" h="640080">
                  <a:moveTo>
                    <a:pt x="320040" y="0"/>
                  </a:moveTo>
                  <a:cubicBezTo>
                    <a:pt x="402433" y="0"/>
                    <a:pt x="477554" y="31136"/>
                    <a:pt x="533503" y="83144"/>
                  </a:cubicBezTo>
                  <a:lnTo>
                    <a:pt x="534566" y="83144"/>
                  </a:lnTo>
                  <a:lnTo>
                    <a:pt x="538485" y="87254"/>
                  </a:lnTo>
                  <a:cubicBezTo>
                    <a:pt x="545629" y="92848"/>
                    <a:pt x="551956" y="99309"/>
                    <a:pt x="557131" y="106813"/>
                  </a:cubicBezTo>
                  <a:lnTo>
                    <a:pt x="760409" y="320041"/>
                  </a:lnTo>
                  <a:lnTo>
                    <a:pt x="557124" y="533275"/>
                  </a:lnTo>
                  <a:cubicBezTo>
                    <a:pt x="551953" y="540775"/>
                    <a:pt x="545629" y="547232"/>
                    <a:pt x="538489" y="552822"/>
                  </a:cubicBezTo>
                  <a:lnTo>
                    <a:pt x="534566" y="556937"/>
                  </a:lnTo>
                  <a:lnTo>
                    <a:pt x="533502" y="556937"/>
                  </a:lnTo>
                  <a:cubicBezTo>
                    <a:pt x="477553" y="608945"/>
                    <a:pt x="402433" y="640080"/>
                    <a:pt x="320040" y="640080"/>
                  </a:cubicBezTo>
                  <a:cubicBezTo>
                    <a:pt x="143287" y="640080"/>
                    <a:pt x="0" y="496793"/>
                    <a:pt x="0" y="320040"/>
                  </a:cubicBezTo>
                  <a:cubicBezTo>
                    <a:pt x="0" y="143287"/>
                    <a:pt x="143287" y="0"/>
                    <a:pt x="320040"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Oval 50"/>
            <p:cNvSpPr/>
            <p:nvPr/>
          </p:nvSpPr>
          <p:spPr>
            <a:xfrm>
              <a:off x="7938875" y="1824947"/>
              <a:ext cx="632037" cy="61263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3" name="TextBox 52"/>
          <p:cNvSpPr txBox="1"/>
          <p:nvPr/>
        </p:nvSpPr>
        <p:spPr>
          <a:xfrm>
            <a:off x="1672631"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02</a:t>
            </a:r>
            <a:endParaRPr lang="en-US" sz="1400" b="1" dirty="0">
              <a:solidFill>
                <a:schemeClr val="tx2">
                  <a:lumMod val="75000"/>
                  <a:lumOff val="25000"/>
                </a:schemeClr>
              </a:solidFill>
            </a:endParaRPr>
          </a:p>
        </p:txBody>
      </p:sp>
      <p:sp>
        <p:nvSpPr>
          <p:cNvPr id="54" name="Rectangle 8"/>
          <p:cNvSpPr>
            <a:spLocks/>
          </p:cNvSpPr>
          <p:nvPr/>
        </p:nvSpPr>
        <p:spPr bwMode="auto">
          <a:xfrm>
            <a:off x="1688875"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PostgreSQL Database</a:t>
            </a:r>
          </a:p>
        </p:txBody>
      </p:sp>
      <p:sp>
        <p:nvSpPr>
          <p:cNvPr id="56" name="TextBox 55"/>
          <p:cNvSpPr txBox="1"/>
          <p:nvPr/>
        </p:nvSpPr>
        <p:spPr>
          <a:xfrm>
            <a:off x="3146746"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03</a:t>
            </a:r>
            <a:endParaRPr lang="en-US" sz="1400" b="1" dirty="0">
              <a:solidFill>
                <a:schemeClr val="tx2">
                  <a:lumMod val="75000"/>
                  <a:lumOff val="25000"/>
                </a:schemeClr>
              </a:solidFill>
            </a:endParaRPr>
          </a:p>
        </p:txBody>
      </p:sp>
      <p:sp>
        <p:nvSpPr>
          <p:cNvPr id="57" name="Rectangle 8"/>
          <p:cNvSpPr>
            <a:spLocks/>
          </p:cNvSpPr>
          <p:nvPr/>
        </p:nvSpPr>
        <p:spPr bwMode="auto">
          <a:xfrm>
            <a:off x="3179234"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Data Pipeline</a:t>
            </a:r>
          </a:p>
        </p:txBody>
      </p:sp>
      <p:sp>
        <p:nvSpPr>
          <p:cNvPr id="59" name="TextBox 58"/>
          <p:cNvSpPr txBox="1"/>
          <p:nvPr/>
        </p:nvSpPr>
        <p:spPr>
          <a:xfrm>
            <a:off x="4620861"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04</a:t>
            </a:r>
            <a:endParaRPr lang="en-US" sz="1400" b="1" dirty="0">
              <a:solidFill>
                <a:schemeClr val="tx2">
                  <a:lumMod val="75000"/>
                  <a:lumOff val="25000"/>
                </a:schemeClr>
              </a:solidFill>
            </a:endParaRPr>
          </a:p>
        </p:txBody>
      </p:sp>
      <p:sp>
        <p:nvSpPr>
          <p:cNvPr id="60" name="Rectangle 8"/>
          <p:cNvSpPr>
            <a:spLocks/>
          </p:cNvSpPr>
          <p:nvPr/>
        </p:nvSpPr>
        <p:spPr bwMode="auto">
          <a:xfrm>
            <a:off x="4669593"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Forecast Factors/Returns</a:t>
            </a:r>
          </a:p>
        </p:txBody>
      </p:sp>
      <p:sp>
        <p:nvSpPr>
          <p:cNvPr id="62" name="TextBox 61"/>
          <p:cNvSpPr txBox="1"/>
          <p:nvPr/>
        </p:nvSpPr>
        <p:spPr>
          <a:xfrm>
            <a:off x="6094976"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05</a:t>
            </a:r>
            <a:endParaRPr lang="en-US" sz="1400" b="1" dirty="0">
              <a:solidFill>
                <a:schemeClr val="tx2">
                  <a:lumMod val="75000"/>
                  <a:lumOff val="25000"/>
                </a:schemeClr>
              </a:solidFill>
            </a:endParaRPr>
          </a:p>
        </p:txBody>
      </p:sp>
      <p:sp>
        <p:nvSpPr>
          <p:cNvPr id="63" name="Rectangle 8"/>
          <p:cNvSpPr>
            <a:spLocks/>
          </p:cNvSpPr>
          <p:nvPr/>
        </p:nvSpPr>
        <p:spPr bwMode="auto">
          <a:xfrm>
            <a:off x="6159952"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Results</a:t>
            </a:r>
          </a:p>
        </p:txBody>
      </p:sp>
      <p:sp>
        <p:nvSpPr>
          <p:cNvPr id="65" name="TextBox 64"/>
          <p:cNvSpPr txBox="1"/>
          <p:nvPr/>
        </p:nvSpPr>
        <p:spPr>
          <a:xfrm>
            <a:off x="7569093" y="3005802"/>
            <a:ext cx="1371600" cy="338554"/>
          </a:xfrm>
          <a:prstGeom prst="rect">
            <a:avLst/>
          </a:prstGeom>
          <a:noFill/>
        </p:spPr>
        <p:txBody>
          <a:bodyPr wrap="square" lIns="91440" tIns="45720" rIns="91440" bIns="45720" rtlCol="0">
            <a:noAutofit/>
          </a:bodyPr>
          <a:lstStyle/>
          <a:p>
            <a:pPr algn="ctr"/>
            <a:r>
              <a:rPr lang="en-US" sz="1600" b="1" dirty="0">
                <a:solidFill>
                  <a:schemeClr val="tx2">
                    <a:lumMod val="75000"/>
                    <a:lumOff val="25000"/>
                  </a:schemeClr>
                </a:solidFill>
              </a:rPr>
              <a:t>06</a:t>
            </a:r>
            <a:endParaRPr lang="en-US" sz="1400" b="1" dirty="0">
              <a:solidFill>
                <a:schemeClr val="tx2">
                  <a:lumMod val="75000"/>
                  <a:lumOff val="25000"/>
                </a:schemeClr>
              </a:solidFill>
            </a:endParaRPr>
          </a:p>
        </p:txBody>
      </p:sp>
      <p:sp>
        <p:nvSpPr>
          <p:cNvPr id="66" name="Rectangle 8"/>
          <p:cNvSpPr>
            <a:spLocks/>
          </p:cNvSpPr>
          <p:nvPr/>
        </p:nvSpPr>
        <p:spPr bwMode="auto">
          <a:xfrm>
            <a:off x="7650309" y="3411422"/>
            <a:ext cx="137160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ctr">
            <a:noAutofit/>
          </a:bodyPr>
          <a:lstStyle/>
          <a:p>
            <a:pPr algn="ctr">
              <a:lnSpc>
                <a:spcPct val="130000"/>
              </a:lnSpc>
            </a:pPr>
            <a:r>
              <a:rPr lang="en-US" sz="1200" dirty="0">
                <a:solidFill>
                  <a:schemeClr val="tx2">
                    <a:lumMod val="75000"/>
                    <a:lumOff val="25000"/>
                  </a:schemeClr>
                </a:solidFill>
                <a:cs typeface="Open Sans" charset="0"/>
                <a:sym typeface="Open Sans" charset="0"/>
              </a:rPr>
              <a:t>Conclusion</a:t>
            </a:r>
          </a:p>
        </p:txBody>
      </p:sp>
      <p:pic>
        <p:nvPicPr>
          <p:cNvPr id="49"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01436" y="2158715"/>
            <a:ext cx="3657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2" descr="50b4cf_Increasing_128px.png"/>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5109035" y="2158715"/>
            <a:ext cx="365760" cy="365760"/>
          </a:xfrm>
          <a:prstGeom prst="rect">
            <a:avLst/>
          </a:prstGeom>
          <a:noFill/>
          <a:ln>
            <a:noFill/>
          </a:ln>
          <a:effectLst/>
        </p:spPr>
      </p:pic>
      <p:pic>
        <p:nvPicPr>
          <p:cNvPr id="64" name="Picture 63" descr="50b4cf_Hierarchy_128px.png"/>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8072013" y="2186723"/>
            <a:ext cx="365760" cy="365760"/>
          </a:xfrm>
          <a:prstGeom prst="rect">
            <a:avLst/>
          </a:prstGeom>
          <a:noFill/>
          <a:ln>
            <a:noFill/>
          </a:ln>
          <a:effectLst/>
        </p:spPr>
      </p:pic>
      <p:pic>
        <p:nvPicPr>
          <p:cNvPr id="67" name="Picture 66" descr="50b4cf_Archery_128px.png"/>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2129797" y="2147895"/>
            <a:ext cx="457200" cy="457200"/>
          </a:xfrm>
          <a:prstGeom prst="rect">
            <a:avLst/>
          </a:prstGeom>
          <a:noFill/>
          <a:ln>
            <a:noFill/>
          </a:ln>
          <a:effectLst/>
        </p:spPr>
      </p:pic>
      <p:pic>
        <p:nvPicPr>
          <p:cNvPr id="68" name="Picture 67" descr="50b4cf_Setting_128px_(4).png"/>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9666" y="2186723"/>
            <a:ext cx="365760" cy="365760"/>
          </a:xfrm>
          <a:prstGeom prst="rect">
            <a:avLst/>
          </a:prstGeom>
          <a:noFill/>
          <a:ln>
            <a:noFill/>
          </a:ln>
          <a:effectLst/>
        </p:spPr>
      </p:pic>
      <p:pic>
        <p:nvPicPr>
          <p:cNvPr id="69" name="Picture 68"/>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6597896" y="2205046"/>
            <a:ext cx="365760" cy="365760"/>
          </a:xfrm>
          <a:prstGeom prst="rect">
            <a:avLst/>
          </a:prstGeom>
          <a:noFill/>
          <a:ln>
            <a:noFill/>
          </a:ln>
          <a:effectLst/>
        </p:spPr>
      </p:pic>
    </p:spTree>
    <p:extLst>
      <p:ext uri="{BB962C8B-B14F-4D97-AF65-F5344CB8AC3E}">
        <p14:creationId xmlns:p14="http://schemas.microsoft.com/office/powerpoint/2010/main" val="4218728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84D88-469F-459A-86A2-88DD0E0A616B}"/>
              </a:ext>
            </a:extLst>
          </p:cNvPr>
          <p:cNvSpPr>
            <a:spLocks noGrp="1"/>
          </p:cNvSpPr>
          <p:nvPr>
            <p:ph idx="1"/>
          </p:nvPr>
        </p:nvSpPr>
        <p:spPr/>
        <p:txBody>
          <a:bodyPr>
            <a:normAutofit fontScale="77500" lnSpcReduction="20000"/>
          </a:bodyPr>
          <a:lstStyle/>
          <a:p>
            <a:endParaRPr lang="en-US"/>
          </a:p>
        </p:txBody>
      </p:sp>
      <p:sp>
        <p:nvSpPr>
          <p:cNvPr id="3" name="Slide Number Placeholder 2">
            <a:extLst>
              <a:ext uri="{FF2B5EF4-FFF2-40B4-BE49-F238E27FC236}">
                <a16:creationId xmlns:a16="http://schemas.microsoft.com/office/drawing/2014/main" id="{232245C3-CB8F-422E-8D54-223F14AAEC8B}"/>
              </a:ext>
            </a:extLst>
          </p:cNvPr>
          <p:cNvSpPr>
            <a:spLocks noGrp="1"/>
          </p:cNvSpPr>
          <p:nvPr>
            <p:ph type="sldNum" sz="quarter" idx="12"/>
          </p:nvPr>
        </p:nvSpPr>
        <p:spPr/>
        <p:txBody>
          <a:bodyPr/>
          <a:lstStyle/>
          <a:p>
            <a:fld id="{B32AB80A-78BA-6B42-BA0D-B44ACF890F5A}" type="slidenum">
              <a:rPr lang="en-US" smtClean="0"/>
              <a:pPr/>
              <a:t>20</a:t>
            </a:fld>
            <a:endParaRPr lang="en-US" dirty="0"/>
          </a:p>
        </p:txBody>
      </p:sp>
      <p:pic>
        <p:nvPicPr>
          <p:cNvPr id="4" name="Picture 3">
            <a:extLst>
              <a:ext uri="{FF2B5EF4-FFF2-40B4-BE49-F238E27FC236}">
                <a16:creationId xmlns:a16="http://schemas.microsoft.com/office/drawing/2014/main" id="{CEC29A0B-FCA7-4741-9231-00D6E2B93C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4035" y="407035"/>
            <a:ext cx="8075930" cy="4329430"/>
          </a:xfrm>
          <a:prstGeom prst="rect">
            <a:avLst/>
          </a:prstGeom>
          <a:noFill/>
          <a:ln>
            <a:noFill/>
          </a:ln>
        </p:spPr>
      </p:pic>
    </p:spTree>
    <p:extLst>
      <p:ext uri="{BB962C8B-B14F-4D97-AF65-F5344CB8AC3E}">
        <p14:creationId xmlns:p14="http://schemas.microsoft.com/office/powerpoint/2010/main" val="3547870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E255B5-7DBA-4355-AD0F-1BA5C4DBCDF9}"/>
              </a:ext>
            </a:extLst>
          </p:cNvPr>
          <p:cNvSpPr>
            <a:spLocks noGrp="1"/>
          </p:cNvSpPr>
          <p:nvPr>
            <p:ph idx="1"/>
          </p:nvPr>
        </p:nvSpPr>
        <p:spPr/>
        <p:txBody>
          <a:bodyPr>
            <a:normAutofit fontScale="77500" lnSpcReduction="20000"/>
          </a:bodyPr>
          <a:lstStyle/>
          <a:p>
            <a:endParaRPr lang="en-US"/>
          </a:p>
        </p:txBody>
      </p:sp>
      <p:sp>
        <p:nvSpPr>
          <p:cNvPr id="3" name="Slide Number Placeholder 2">
            <a:extLst>
              <a:ext uri="{FF2B5EF4-FFF2-40B4-BE49-F238E27FC236}">
                <a16:creationId xmlns:a16="http://schemas.microsoft.com/office/drawing/2014/main" id="{BDC666AF-7CA5-456C-9976-410B2E1ED259}"/>
              </a:ext>
            </a:extLst>
          </p:cNvPr>
          <p:cNvSpPr>
            <a:spLocks noGrp="1"/>
          </p:cNvSpPr>
          <p:nvPr>
            <p:ph type="sldNum" sz="quarter" idx="12"/>
          </p:nvPr>
        </p:nvSpPr>
        <p:spPr/>
        <p:txBody>
          <a:bodyPr/>
          <a:lstStyle/>
          <a:p>
            <a:fld id="{B32AB80A-78BA-6B42-BA0D-B44ACF890F5A}" type="slidenum">
              <a:rPr lang="en-US" smtClean="0"/>
              <a:pPr/>
              <a:t>21</a:t>
            </a:fld>
            <a:endParaRPr lang="en-US" dirty="0"/>
          </a:p>
        </p:txBody>
      </p:sp>
      <p:pic>
        <p:nvPicPr>
          <p:cNvPr id="4" name="Picture 3">
            <a:extLst>
              <a:ext uri="{FF2B5EF4-FFF2-40B4-BE49-F238E27FC236}">
                <a16:creationId xmlns:a16="http://schemas.microsoft.com/office/drawing/2014/main" id="{389DEA30-8DB7-4A8B-95BC-AD5FF0E7E9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7357" y="377190"/>
            <a:ext cx="8249285" cy="4389120"/>
          </a:xfrm>
          <a:prstGeom prst="rect">
            <a:avLst/>
          </a:prstGeom>
          <a:noFill/>
          <a:ln>
            <a:noFill/>
          </a:ln>
        </p:spPr>
      </p:pic>
    </p:spTree>
    <p:extLst>
      <p:ext uri="{BB962C8B-B14F-4D97-AF65-F5344CB8AC3E}">
        <p14:creationId xmlns:p14="http://schemas.microsoft.com/office/powerpoint/2010/main" val="50817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a:t>
            </a:fld>
            <a:endParaRPr lang="en-US" dirty="0"/>
          </a:p>
        </p:txBody>
      </p:sp>
      <p:sp>
        <p:nvSpPr>
          <p:cNvPr id="3" name="Title 2"/>
          <p:cNvSpPr>
            <a:spLocks noGrp="1"/>
          </p:cNvSpPr>
          <p:nvPr>
            <p:ph type="title"/>
          </p:nvPr>
        </p:nvSpPr>
        <p:spPr/>
        <p:txBody>
          <a:bodyPr>
            <a:normAutofit fontScale="90000"/>
          </a:bodyPr>
          <a:lstStyle/>
          <a:p>
            <a:r>
              <a:rPr lang="en-US" dirty="0"/>
              <a:t>Objectives</a:t>
            </a:r>
          </a:p>
        </p:txBody>
      </p:sp>
      <p:sp>
        <p:nvSpPr>
          <p:cNvPr id="4" name="Hexagon 3"/>
          <p:cNvSpPr/>
          <p:nvPr/>
        </p:nvSpPr>
        <p:spPr>
          <a:xfrm rot="5400000">
            <a:off x="969187" y="908196"/>
            <a:ext cx="697778" cy="640080"/>
          </a:xfrm>
          <a:prstGeom prst="hex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Hexagon 4"/>
          <p:cNvSpPr/>
          <p:nvPr/>
        </p:nvSpPr>
        <p:spPr>
          <a:xfrm rot="5400000">
            <a:off x="1056409" y="988205"/>
            <a:ext cx="523334" cy="480060"/>
          </a:xfrm>
          <a:prstGeom prst="hexag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hevron 16"/>
          <p:cNvSpPr/>
          <p:nvPr/>
        </p:nvSpPr>
        <p:spPr>
          <a:xfrm rot="5400000">
            <a:off x="1227450" y="1404985"/>
            <a:ext cx="181253" cy="413385"/>
          </a:xfrm>
          <a:prstGeom prst="chevron">
            <a:avLst>
              <a:gd name="adj" fmla="val 6348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464636" y="1060439"/>
            <a:ext cx="533400" cy="369332"/>
          </a:xfrm>
          <a:prstGeom prst="rect">
            <a:avLst/>
          </a:prstGeom>
          <a:noFill/>
        </p:spPr>
        <p:txBody>
          <a:bodyPr wrap="square" rtlCol="0" anchor="ctr">
            <a:spAutoFit/>
          </a:bodyPr>
          <a:lstStyle/>
          <a:p>
            <a:pPr algn="ctr"/>
            <a:r>
              <a:rPr lang="en-US" b="1" dirty="0">
                <a:solidFill>
                  <a:schemeClr val="accent3"/>
                </a:solidFill>
              </a:rPr>
              <a:t>01</a:t>
            </a:r>
          </a:p>
        </p:txBody>
      </p:sp>
      <p:sp>
        <p:nvSpPr>
          <p:cNvPr id="27" name="Hexagon 26"/>
          <p:cNvSpPr/>
          <p:nvPr/>
        </p:nvSpPr>
        <p:spPr>
          <a:xfrm rot="5400000">
            <a:off x="969187" y="1819804"/>
            <a:ext cx="697778" cy="640080"/>
          </a:xfrm>
          <a:prstGeom prst="hexagon">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Hexagon 27"/>
          <p:cNvSpPr/>
          <p:nvPr/>
        </p:nvSpPr>
        <p:spPr>
          <a:xfrm rot="5400000">
            <a:off x="1056409" y="1899813"/>
            <a:ext cx="523334" cy="480060"/>
          </a:xfrm>
          <a:prstGeom prst="hexag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hevron 25"/>
          <p:cNvSpPr/>
          <p:nvPr/>
        </p:nvSpPr>
        <p:spPr>
          <a:xfrm rot="5400000">
            <a:off x="1227450" y="2316593"/>
            <a:ext cx="181253" cy="413385"/>
          </a:xfrm>
          <a:prstGeom prst="chevron">
            <a:avLst>
              <a:gd name="adj" fmla="val 63480"/>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464636" y="1972047"/>
            <a:ext cx="533400" cy="369332"/>
          </a:xfrm>
          <a:prstGeom prst="rect">
            <a:avLst/>
          </a:prstGeom>
          <a:noFill/>
        </p:spPr>
        <p:txBody>
          <a:bodyPr wrap="square" rtlCol="0" anchor="ctr">
            <a:spAutoFit/>
          </a:bodyPr>
          <a:lstStyle/>
          <a:p>
            <a:pPr algn="ctr"/>
            <a:r>
              <a:rPr lang="en-US" b="1" dirty="0">
                <a:solidFill>
                  <a:schemeClr val="accent2">
                    <a:lumMod val="60000"/>
                    <a:lumOff val="40000"/>
                  </a:schemeClr>
                </a:solidFill>
              </a:rPr>
              <a:t>02</a:t>
            </a:r>
          </a:p>
        </p:txBody>
      </p:sp>
      <p:sp>
        <p:nvSpPr>
          <p:cNvPr id="34" name="Hexagon 33"/>
          <p:cNvSpPr/>
          <p:nvPr/>
        </p:nvSpPr>
        <p:spPr>
          <a:xfrm rot="5400000">
            <a:off x="969187" y="2731412"/>
            <a:ext cx="697778" cy="640080"/>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Hexagon 34"/>
          <p:cNvSpPr/>
          <p:nvPr/>
        </p:nvSpPr>
        <p:spPr>
          <a:xfrm rot="5400000">
            <a:off x="1056409" y="2811421"/>
            <a:ext cx="523334" cy="480060"/>
          </a:xfrm>
          <a:prstGeom prst="hexag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Chevron 32"/>
          <p:cNvSpPr/>
          <p:nvPr/>
        </p:nvSpPr>
        <p:spPr>
          <a:xfrm rot="5400000">
            <a:off x="1227450" y="3228201"/>
            <a:ext cx="181253" cy="413385"/>
          </a:xfrm>
          <a:prstGeom prst="chevron">
            <a:avLst>
              <a:gd name="adj" fmla="val 6348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464636" y="2883655"/>
            <a:ext cx="533400" cy="369332"/>
          </a:xfrm>
          <a:prstGeom prst="rect">
            <a:avLst/>
          </a:prstGeom>
          <a:noFill/>
        </p:spPr>
        <p:txBody>
          <a:bodyPr wrap="square" rtlCol="0" anchor="ctr">
            <a:spAutoFit/>
          </a:bodyPr>
          <a:lstStyle/>
          <a:p>
            <a:pPr algn="ctr"/>
            <a:r>
              <a:rPr lang="en-US" b="1" dirty="0"/>
              <a:t>03</a:t>
            </a:r>
          </a:p>
        </p:txBody>
      </p:sp>
      <p:sp>
        <p:nvSpPr>
          <p:cNvPr id="41" name="Hexagon 40"/>
          <p:cNvSpPr/>
          <p:nvPr/>
        </p:nvSpPr>
        <p:spPr>
          <a:xfrm rot="5400000">
            <a:off x="969187" y="3643021"/>
            <a:ext cx="697778" cy="640080"/>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Hexagon 41"/>
          <p:cNvSpPr/>
          <p:nvPr/>
        </p:nvSpPr>
        <p:spPr>
          <a:xfrm rot="5400000">
            <a:off x="1056409" y="3723030"/>
            <a:ext cx="523334" cy="480060"/>
          </a:xfrm>
          <a:prstGeom prst="hexag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Chevron 39"/>
          <p:cNvSpPr/>
          <p:nvPr/>
        </p:nvSpPr>
        <p:spPr>
          <a:xfrm rot="5400000">
            <a:off x="1227450" y="4139810"/>
            <a:ext cx="181253" cy="413385"/>
          </a:xfrm>
          <a:prstGeom prst="chevron">
            <a:avLst>
              <a:gd name="adj" fmla="val 6348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64636" y="3795264"/>
            <a:ext cx="533400" cy="369332"/>
          </a:xfrm>
          <a:prstGeom prst="rect">
            <a:avLst/>
          </a:prstGeom>
          <a:noFill/>
        </p:spPr>
        <p:txBody>
          <a:bodyPr wrap="square" rtlCol="0" anchor="ctr">
            <a:spAutoFit/>
          </a:bodyPr>
          <a:lstStyle/>
          <a:p>
            <a:pPr algn="ctr"/>
            <a:r>
              <a:rPr lang="en-US" b="1" dirty="0">
                <a:solidFill>
                  <a:schemeClr val="accent2"/>
                </a:solidFill>
              </a:rPr>
              <a:t>04</a:t>
            </a:r>
          </a:p>
        </p:txBody>
      </p:sp>
      <p:sp>
        <p:nvSpPr>
          <p:cNvPr id="45" name="TextBox 44"/>
          <p:cNvSpPr txBox="1"/>
          <p:nvPr/>
        </p:nvSpPr>
        <p:spPr>
          <a:xfrm>
            <a:off x="1993900" y="970849"/>
            <a:ext cx="5140989" cy="200490"/>
          </a:xfrm>
          <a:prstGeom prst="rect">
            <a:avLst/>
          </a:prstGeom>
          <a:noFill/>
        </p:spPr>
        <p:txBody>
          <a:bodyPr wrap="square" lIns="91440" tIns="45720" rIns="91440" bIns="45720" rtlCol="0" anchor="ctr">
            <a:noAutofit/>
          </a:bodyPr>
          <a:lstStyle/>
          <a:p>
            <a:r>
              <a:rPr lang="en-US" sz="1200" b="1" dirty="0">
                <a:solidFill>
                  <a:schemeClr val="accent3"/>
                </a:solidFill>
              </a:rPr>
              <a:t>PostgreSQL Database</a:t>
            </a:r>
            <a:endParaRPr lang="en-US" sz="1100" b="1" dirty="0">
              <a:solidFill>
                <a:schemeClr val="accent3"/>
              </a:solidFill>
            </a:endParaRPr>
          </a:p>
        </p:txBody>
      </p:sp>
      <p:sp>
        <p:nvSpPr>
          <p:cNvPr id="46" name="Rectangle 8"/>
          <p:cNvSpPr>
            <a:spLocks/>
          </p:cNvSpPr>
          <p:nvPr/>
        </p:nvSpPr>
        <p:spPr bwMode="auto">
          <a:xfrm>
            <a:off x="1993900" y="1188931"/>
            <a:ext cx="6692900" cy="38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t">
            <a:noAutofit/>
          </a:bodyPr>
          <a:lstStyle/>
          <a:p>
            <a:r>
              <a:rPr lang="en-US" sz="1050" dirty="0">
                <a:solidFill>
                  <a:schemeClr val="tx2">
                    <a:lumMod val="75000"/>
                    <a:lumOff val="25000"/>
                  </a:schemeClr>
                </a:solidFill>
                <a:cs typeface="Open Sans" charset="0"/>
                <a:sym typeface="Open Sans" charset="0"/>
              </a:rPr>
              <a:t>To set up PostgreSQL Database at SCU with Dow30 and S&amp;P500 historical components and associated data</a:t>
            </a:r>
          </a:p>
        </p:txBody>
      </p:sp>
      <p:sp>
        <p:nvSpPr>
          <p:cNvPr id="48" name="TextBox 47"/>
          <p:cNvSpPr txBox="1"/>
          <p:nvPr/>
        </p:nvSpPr>
        <p:spPr>
          <a:xfrm>
            <a:off x="1993900" y="1881031"/>
            <a:ext cx="5140989" cy="200490"/>
          </a:xfrm>
          <a:prstGeom prst="rect">
            <a:avLst/>
          </a:prstGeom>
          <a:noFill/>
        </p:spPr>
        <p:txBody>
          <a:bodyPr wrap="square" lIns="91440" tIns="45720" rIns="91440" bIns="45720" rtlCol="0" anchor="ctr">
            <a:noAutofit/>
          </a:bodyPr>
          <a:lstStyle/>
          <a:p>
            <a:r>
              <a:rPr lang="en-US" sz="1100" b="1" dirty="0">
                <a:solidFill>
                  <a:schemeClr val="accent2">
                    <a:lumMod val="60000"/>
                    <a:lumOff val="40000"/>
                  </a:schemeClr>
                </a:solidFill>
              </a:rPr>
              <a:t>Develop Data Pipeline</a:t>
            </a:r>
          </a:p>
        </p:txBody>
      </p:sp>
      <p:sp>
        <p:nvSpPr>
          <p:cNvPr id="49" name="Rectangle 8"/>
          <p:cNvSpPr>
            <a:spLocks/>
          </p:cNvSpPr>
          <p:nvPr/>
        </p:nvSpPr>
        <p:spPr bwMode="auto">
          <a:xfrm>
            <a:off x="1993900" y="2099113"/>
            <a:ext cx="6692900" cy="38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t">
            <a:noAutofit/>
          </a:bodyPr>
          <a:lstStyle/>
          <a:p>
            <a:r>
              <a:rPr lang="en-US" sz="1050" dirty="0">
                <a:solidFill>
                  <a:schemeClr val="tx2">
                    <a:lumMod val="75000"/>
                    <a:lumOff val="25000"/>
                  </a:schemeClr>
                </a:solidFill>
                <a:cs typeface="Open Sans" charset="0"/>
                <a:sym typeface="Open Sans" charset="0"/>
              </a:rPr>
              <a:t>To develop data pipeline for generating daily, weekly, monthly returns for a given period for either Dow30 or S&amp;P500 indices</a:t>
            </a:r>
          </a:p>
        </p:txBody>
      </p:sp>
      <p:sp>
        <p:nvSpPr>
          <p:cNvPr id="51" name="TextBox 50"/>
          <p:cNvSpPr txBox="1"/>
          <p:nvPr/>
        </p:nvSpPr>
        <p:spPr>
          <a:xfrm>
            <a:off x="1993900" y="2791213"/>
            <a:ext cx="5140989" cy="200490"/>
          </a:xfrm>
          <a:prstGeom prst="rect">
            <a:avLst/>
          </a:prstGeom>
          <a:noFill/>
        </p:spPr>
        <p:txBody>
          <a:bodyPr wrap="square" lIns="91440" tIns="45720" rIns="91440" bIns="45720" rtlCol="0" anchor="ctr">
            <a:noAutofit/>
          </a:bodyPr>
          <a:lstStyle/>
          <a:p>
            <a:r>
              <a:rPr lang="en-US" sz="1200" b="1" dirty="0"/>
              <a:t>Predict S&amp;P 500 returns</a:t>
            </a:r>
            <a:endParaRPr lang="en-US" sz="1100" b="1" dirty="0"/>
          </a:p>
        </p:txBody>
      </p:sp>
      <p:sp>
        <p:nvSpPr>
          <p:cNvPr id="52" name="Rectangle 8"/>
          <p:cNvSpPr>
            <a:spLocks/>
          </p:cNvSpPr>
          <p:nvPr/>
        </p:nvSpPr>
        <p:spPr bwMode="auto">
          <a:xfrm>
            <a:off x="1993900" y="3009295"/>
            <a:ext cx="6692900" cy="38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t">
            <a:noAutofit/>
          </a:bodyPr>
          <a:lstStyle/>
          <a:p>
            <a:r>
              <a:rPr lang="en-US" sz="1050" dirty="0">
                <a:solidFill>
                  <a:schemeClr val="tx2">
                    <a:lumMod val="75000"/>
                    <a:lumOff val="25000"/>
                  </a:schemeClr>
                </a:solidFill>
                <a:cs typeface="Open Sans" charset="0"/>
                <a:sym typeface="Open Sans" charset="0"/>
              </a:rPr>
              <a:t>To predict, using PCA and Autoencoder factors, if the S&amp;P500 will go up or down</a:t>
            </a:r>
          </a:p>
        </p:txBody>
      </p:sp>
      <p:sp>
        <p:nvSpPr>
          <p:cNvPr id="54" name="TextBox 53"/>
          <p:cNvSpPr txBox="1"/>
          <p:nvPr/>
        </p:nvSpPr>
        <p:spPr>
          <a:xfrm>
            <a:off x="1993900" y="3701394"/>
            <a:ext cx="5140989" cy="200490"/>
          </a:xfrm>
          <a:prstGeom prst="rect">
            <a:avLst/>
          </a:prstGeom>
          <a:noFill/>
        </p:spPr>
        <p:txBody>
          <a:bodyPr wrap="square" lIns="91440" tIns="45720" rIns="91440" bIns="45720" rtlCol="0" anchor="ctr">
            <a:noAutofit/>
          </a:bodyPr>
          <a:lstStyle/>
          <a:p>
            <a:r>
              <a:rPr lang="en-US" sz="1200" b="1" dirty="0">
                <a:solidFill>
                  <a:schemeClr val="accent2"/>
                </a:solidFill>
              </a:rPr>
              <a:t>Learn</a:t>
            </a:r>
            <a:endParaRPr lang="en-US" sz="1100" b="1" dirty="0">
              <a:solidFill>
                <a:schemeClr val="accent2"/>
              </a:solidFill>
            </a:endParaRPr>
          </a:p>
        </p:txBody>
      </p:sp>
      <p:sp>
        <p:nvSpPr>
          <p:cNvPr id="55" name="Rectangle 8"/>
          <p:cNvSpPr>
            <a:spLocks/>
          </p:cNvSpPr>
          <p:nvPr/>
        </p:nvSpPr>
        <p:spPr bwMode="auto">
          <a:xfrm>
            <a:off x="1993900" y="3919476"/>
            <a:ext cx="6692900" cy="38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square" lIns="91440" tIns="45720" rIns="91440" bIns="45720" anchor="t">
            <a:noAutofit/>
          </a:bodyPr>
          <a:lstStyle/>
          <a:p>
            <a:r>
              <a:rPr lang="en-US" sz="1050" dirty="0">
                <a:solidFill>
                  <a:schemeClr val="tx2">
                    <a:lumMod val="75000"/>
                    <a:lumOff val="25000"/>
                  </a:schemeClr>
                </a:solidFill>
                <a:cs typeface="Open Sans" charset="0"/>
                <a:sym typeface="Open Sans" charset="0"/>
              </a:rPr>
              <a:t>To learn as much as you can… it is not about the grade, or the paper… it is about what sticks after graduation</a:t>
            </a:r>
          </a:p>
        </p:txBody>
      </p:sp>
      <p:pic>
        <p:nvPicPr>
          <p:cNvPr id="39" name="Picture 38" descr="50b4cf_Zoom out_128px.png"/>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186631" y="1084033"/>
            <a:ext cx="274320" cy="274320"/>
          </a:xfrm>
          <a:prstGeom prst="rect">
            <a:avLst/>
          </a:prstGeom>
        </p:spPr>
      </p:pic>
      <p:pic>
        <p:nvPicPr>
          <p:cNvPr id="44" name="Picture 4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1186631" y="1998224"/>
            <a:ext cx="274320" cy="274320"/>
          </a:xfrm>
          <a:prstGeom prst="rect">
            <a:avLst/>
          </a:prstGeom>
        </p:spPr>
      </p:pic>
      <p:pic>
        <p:nvPicPr>
          <p:cNvPr id="47" name="Picture 46"/>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1186631" y="2914291"/>
            <a:ext cx="274320" cy="274320"/>
          </a:xfrm>
          <a:prstGeom prst="rect">
            <a:avLst/>
          </a:prstGeom>
        </p:spPr>
      </p:pic>
      <p:pic>
        <p:nvPicPr>
          <p:cNvPr id="50" name="Picture 49" descr="50b4cf_Smartphone_128px_(2).png"/>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1179181" y="3826897"/>
            <a:ext cx="274320" cy="274320"/>
          </a:xfrm>
          <a:prstGeom prst="rect">
            <a:avLst/>
          </a:prstGeom>
        </p:spPr>
      </p:pic>
    </p:spTree>
    <p:extLst>
      <p:ext uri="{BB962C8B-B14F-4D97-AF65-F5344CB8AC3E}">
        <p14:creationId xmlns:p14="http://schemas.microsoft.com/office/powerpoint/2010/main" val="341903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38155" y="4725201"/>
            <a:ext cx="539195" cy="375771"/>
          </a:xfrm>
          <a:prstGeom prst="rect">
            <a:avLst/>
          </a:prstGeom>
        </p:spPr>
        <p:txBody>
          <a:bodyPr/>
          <a:lstStyle/>
          <a:p>
            <a:fld id="{B32AB80A-78BA-6B42-BA0D-B44ACF890F5A}" type="slidenum">
              <a:rPr lang="en-US" smtClean="0"/>
              <a:t>4</a:t>
            </a:fld>
            <a:endParaRPr lang="en-US" dirty="0"/>
          </a:p>
        </p:txBody>
      </p:sp>
      <p:sp>
        <p:nvSpPr>
          <p:cNvPr id="3" name="Title 2"/>
          <p:cNvSpPr>
            <a:spLocks noGrp="1"/>
          </p:cNvSpPr>
          <p:nvPr>
            <p:ph type="title"/>
          </p:nvPr>
        </p:nvSpPr>
        <p:spPr/>
        <p:txBody>
          <a:bodyPr>
            <a:normAutofit fontScale="90000"/>
          </a:bodyPr>
          <a:lstStyle/>
          <a:p>
            <a:r>
              <a:rPr lang="en-US" dirty="0"/>
              <a:t>PostgreSQL Database</a:t>
            </a:r>
          </a:p>
        </p:txBody>
      </p:sp>
      <p:sp>
        <p:nvSpPr>
          <p:cNvPr id="8" name="TextBox 7"/>
          <p:cNvSpPr txBox="1"/>
          <p:nvPr/>
        </p:nvSpPr>
        <p:spPr>
          <a:xfrm>
            <a:off x="4417129" y="753939"/>
            <a:ext cx="4774081" cy="1537487"/>
          </a:xfrm>
          <a:prstGeom prst="rect">
            <a:avLst/>
          </a:prstGeom>
          <a:noFill/>
        </p:spPr>
        <p:txBody>
          <a:bodyPr wrap="square" rtlCol="0">
            <a:noAutofit/>
          </a:bodyPr>
          <a:lstStyle/>
          <a:p>
            <a:r>
              <a:rPr lang="en-US" sz="1200" b="1" dirty="0" err="1">
                <a:solidFill>
                  <a:schemeClr val="tx2"/>
                </a:solidFill>
                <a:latin typeface="+mj-lt"/>
                <a:ea typeface="+mj-ea"/>
                <a:cs typeface="+mj-cs"/>
              </a:rPr>
              <a:t>Datasource</a:t>
            </a:r>
            <a:r>
              <a:rPr lang="en-US" sz="1200" b="1" dirty="0">
                <a:solidFill>
                  <a:schemeClr val="tx2"/>
                </a:solidFill>
                <a:latin typeface="+mj-lt"/>
                <a:ea typeface="+mj-ea"/>
                <a:cs typeface="+mj-cs"/>
              </a:rPr>
              <a:t>:</a:t>
            </a:r>
          </a:p>
          <a:p>
            <a:pPr marL="171450" indent="-171450">
              <a:buFont typeface="Arial" panose="020B0604020202020204" pitchFamily="34" charset="0"/>
              <a:buChar char="•"/>
            </a:pPr>
            <a:r>
              <a:rPr lang="en-US" sz="1200" dirty="0" err="1">
                <a:solidFill>
                  <a:schemeClr val="tx2">
                    <a:lumMod val="75000"/>
                    <a:lumOff val="25000"/>
                  </a:schemeClr>
                </a:solidFill>
              </a:rPr>
              <a:t>Compustat</a:t>
            </a:r>
            <a:r>
              <a:rPr lang="en-US" sz="1200" dirty="0">
                <a:solidFill>
                  <a:schemeClr val="tx2">
                    <a:lumMod val="75000"/>
                    <a:lumOff val="25000"/>
                  </a:schemeClr>
                </a:solidFill>
              </a:rPr>
              <a:t> - Capital IQ. (n.d.). North America Daily / Index Constituents. Retrieved from Wharton Research Data Services: "WRDS" wrds.wharton.upenn.edu</a:t>
            </a:r>
          </a:p>
          <a:p>
            <a:pPr marL="171450" indent="-171450">
              <a:buFont typeface="Arial" panose="020B0604020202020204" pitchFamily="34" charset="0"/>
              <a:buChar char="•"/>
            </a:pPr>
            <a:r>
              <a:rPr lang="en-US" sz="1200" dirty="0" err="1">
                <a:solidFill>
                  <a:schemeClr val="tx2">
                    <a:lumMod val="75000"/>
                    <a:lumOff val="25000"/>
                  </a:schemeClr>
                </a:solidFill>
              </a:rPr>
              <a:t>Compustat</a:t>
            </a:r>
            <a:r>
              <a:rPr lang="en-US" sz="1200" dirty="0">
                <a:solidFill>
                  <a:schemeClr val="tx2">
                    <a:lumMod val="75000"/>
                    <a:lumOff val="25000"/>
                  </a:schemeClr>
                </a:solidFill>
              </a:rPr>
              <a:t> - Capital IQ. (n.d.). North America Daily / Security Daily. Retrieved from Wharton Research Data Services: "WRDS" wrds.wharton.upenn.edu</a:t>
            </a:r>
          </a:p>
          <a:p>
            <a:pPr marL="171450" indent="-171450">
              <a:buFont typeface="Arial" panose="020B0604020202020204" pitchFamily="34" charset="0"/>
              <a:buChar char="•"/>
            </a:pPr>
            <a:r>
              <a:rPr lang="en-US" sz="1200" dirty="0">
                <a:solidFill>
                  <a:schemeClr val="tx2">
                    <a:lumMod val="75000"/>
                    <a:lumOff val="25000"/>
                  </a:schemeClr>
                </a:solidFill>
              </a:rPr>
              <a:t>Reliable data available from 1984</a:t>
            </a:r>
          </a:p>
          <a:p>
            <a:pPr marL="171450" indent="-171450">
              <a:buFont typeface="Arial" panose="020B0604020202020204" pitchFamily="34" charset="0"/>
              <a:buChar char="•"/>
            </a:pPr>
            <a:endParaRPr lang="en-US" sz="1050" dirty="0">
              <a:solidFill>
                <a:schemeClr val="tx2">
                  <a:lumMod val="75000"/>
                  <a:lumOff val="25000"/>
                </a:schemeClr>
              </a:solidFill>
            </a:endParaRPr>
          </a:p>
          <a:p>
            <a:pPr marL="171450" indent="-171450">
              <a:buFont typeface="Arial" panose="020B0604020202020204" pitchFamily="34" charset="0"/>
              <a:buChar char="•"/>
            </a:pPr>
            <a:endParaRPr lang="en-US" sz="1050" dirty="0">
              <a:solidFill>
                <a:schemeClr val="tx2">
                  <a:lumMod val="75000"/>
                  <a:lumOff val="25000"/>
                </a:schemeClr>
              </a:solidFill>
            </a:endParaRPr>
          </a:p>
        </p:txBody>
      </p:sp>
      <p:pic>
        <p:nvPicPr>
          <p:cNvPr id="21" name="Picture 20"/>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62034" y="3894990"/>
            <a:ext cx="274320" cy="274320"/>
          </a:xfrm>
          <a:prstGeom prst="rect">
            <a:avLst/>
          </a:prstGeom>
        </p:spPr>
      </p:pic>
      <p:pic>
        <p:nvPicPr>
          <p:cNvPr id="27" name="Picture 26" descr="50b4cf_Hourglass_128px.png"/>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949268" y="3894990"/>
            <a:ext cx="274320" cy="274320"/>
          </a:xfrm>
          <a:prstGeom prst="rect">
            <a:avLst/>
          </a:prstGeom>
        </p:spPr>
      </p:pic>
      <p:pic>
        <p:nvPicPr>
          <p:cNvPr id="28" name="Picture 27" descr="50b4cf_Document id_128px.png"/>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3511397" y="3027506"/>
            <a:ext cx="365760" cy="365760"/>
          </a:xfrm>
          <a:prstGeom prst="rect">
            <a:avLst/>
          </a:prstGeom>
        </p:spPr>
      </p:pic>
      <p:pic>
        <p:nvPicPr>
          <p:cNvPr id="7" name="Picture 6">
            <a:extLst>
              <a:ext uri="{FF2B5EF4-FFF2-40B4-BE49-F238E27FC236}">
                <a16:creationId xmlns:a16="http://schemas.microsoft.com/office/drawing/2014/main" id="{FBAA311C-8A33-4B91-ADF3-8BE374DD2746}"/>
              </a:ext>
            </a:extLst>
          </p:cNvPr>
          <p:cNvPicPr>
            <a:picLocks noChangeAspect="1"/>
          </p:cNvPicPr>
          <p:nvPr/>
        </p:nvPicPr>
        <p:blipFill>
          <a:blip r:embed="rId6"/>
          <a:stretch>
            <a:fillRect/>
          </a:stretch>
        </p:blipFill>
        <p:spPr>
          <a:xfrm>
            <a:off x="38155" y="974191"/>
            <a:ext cx="4378974" cy="3634096"/>
          </a:xfrm>
          <a:prstGeom prst="rect">
            <a:avLst/>
          </a:prstGeom>
        </p:spPr>
      </p:pic>
      <p:pic>
        <p:nvPicPr>
          <p:cNvPr id="17" name="Picture 16">
            <a:extLst>
              <a:ext uri="{FF2B5EF4-FFF2-40B4-BE49-F238E27FC236}">
                <a16:creationId xmlns:a16="http://schemas.microsoft.com/office/drawing/2014/main" id="{5989853F-F129-4158-B924-149B0D956600}"/>
              </a:ext>
            </a:extLst>
          </p:cNvPr>
          <p:cNvPicPr>
            <a:picLocks noChangeAspect="1"/>
          </p:cNvPicPr>
          <p:nvPr/>
        </p:nvPicPr>
        <p:blipFill>
          <a:blip r:embed="rId7"/>
          <a:stretch>
            <a:fillRect/>
          </a:stretch>
        </p:blipFill>
        <p:spPr>
          <a:xfrm>
            <a:off x="4623812" y="2532387"/>
            <a:ext cx="4145538" cy="1678594"/>
          </a:xfrm>
          <a:prstGeom prst="rect">
            <a:avLst/>
          </a:prstGeom>
        </p:spPr>
      </p:pic>
    </p:spTree>
    <p:extLst>
      <p:ext uri="{BB962C8B-B14F-4D97-AF65-F5344CB8AC3E}">
        <p14:creationId xmlns:p14="http://schemas.microsoft.com/office/powerpoint/2010/main" val="407249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2C89-2153-4153-ADCA-B4A7F8E14139}"/>
              </a:ext>
            </a:extLst>
          </p:cNvPr>
          <p:cNvSpPr>
            <a:spLocks noGrp="1"/>
          </p:cNvSpPr>
          <p:nvPr>
            <p:ph type="title"/>
          </p:nvPr>
        </p:nvSpPr>
        <p:spPr/>
        <p:txBody>
          <a:bodyPr>
            <a:normAutofit fontScale="90000"/>
          </a:bodyPr>
          <a:lstStyle/>
          <a:p>
            <a:r>
              <a:rPr lang="en-US" dirty="0"/>
              <a:t>Data Pipeline</a:t>
            </a:r>
          </a:p>
        </p:txBody>
      </p:sp>
      <p:sp>
        <p:nvSpPr>
          <p:cNvPr id="3" name="Text Placeholder 2">
            <a:extLst>
              <a:ext uri="{FF2B5EF4-FFF2-40B4-BE49-F238E27FC236}">
                <a16:creationId xmlns:a16="http://schemas.microsoft.com/office/drawing/2014/main" id="{15D9A02F-FBE0-4BE9-9611-91AF89A06702}"/>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198E9D09-B32E-45DD-9865-76E927F5F56C}"/>
              </a:ext>
            </a:extLst>
          </p:cNvPr>
          <p:cNvSpPr>
            <a:spLocks noGrp="1"/>
          </p:cNvSpPr>
          <p:nvPr>
            <p:ph type="sldNum" sz="quarter" idx="12"/>
          </p:nvPr>
        </p:nvSpPr>
        <p:spPr/>
        <p:txBody>
          <a:bodyPr/>
          <a:lstStyle/>
          <a:p>
            <a:fld id="{B32AB80A-78BA-6B42-BA0D-B44ACF890F5A}" type="slidenum">
              <a:rPr lang="en-US" smtClean="0"/>
              <a:pPr/>
              <a:t>5</a:t>
            </a:fld>
            <a:endParaRPr lang="en-US" dirty="0"/>
          </a:p>
        </p:txBody>
      </p:sp>
      <p:pic>
        <p:nvPicPr>
          <p:cNvPr id="5" name="Picture 4">
            <a:extLst>
              <a:ext uri="{FF2B5EF4-FFF2-40B4-BE49-F238E27FC236}">
                <a16:creationId xmlns:a16="http://schemas.microsoft.com/office/drawing/2014/main" id="{DE752831-4309-4F0E-A363-932BD7AF902C}"/>
              </a:ext>
            </a:extLst>
          </p:cNvPr>
          <p:cNvPicPr>
            <a:picLocks noChangeAspect="1"/>
          </p:cNvPicPr>
          <p:nvPr/>
        </p:nvPicPr>
        <p:blipFill>
          <a:blip r:embed="rId2"/>
          <a:stretch>
            <a:fillRect/>
          </a:stretch>
        </p:blipFill>
        <p:spPr>
          <a:xfrm>
            <a:off x="304363" y="749763"/>
            <a:ext cx="7516433" cy="728109"/>
          </a:xfrm>
          <a:prstGeom prst="rect">
            <a:avLst/>
          </a:prstGeom>
        </p:spPr>
      </p:pic>
      <p:pic>
        <p:nvPicPr>
          <p:cNvPr id="6" name="Picture 5">
            <a:extLst>
              <a:ext uri="{FF2B5EF4-FFF2-40B4-BE49-F238E27FC236}">
                <a16:creationId xmlns:a16="http://schemas.microsoft.com/office/drawing/2014/main" id="{9360A539-A135-45D5-9C61-B0974B203BFD}"/>
              </a:ext>
            </a:extLst>
          </p:cNvPr>
          <p:cNvPicPr>
            <a:picLocks noChangeAspect="1"/>
          </p:cNvPicPr>
          <p:nvPr/>
        </p:nvPicPr>
        <p:blipFill>
          <a:blip r:embed="rId3"/>
          <a:stretch>
            <a:fillRect/>
          </a:stretch>
        </p:blipFill>
        <p:spPr>
          <a:xfrm>
            <a:off x="967495" y="1623541"/>
            <a:ext cx="7138722" cy="3100882"/>
          </a:xfrm>
          <a:prstGeom prst="rect">
            <a:avLst/>
          </a:prstGeom>
        </p:spPr>
      </p:pic>
    </p:spTree>
    <p:extLst>
      <p:ext uri="{BB962C8B-B14F-4D97-AF65-F5344CB8AC3E}">
        <p14:creationId xmlns:p14="http://schemas.microsoft.com/office/powerpoint/2010/main" val="165170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A3EA-F313-4BBB-A5B0-074F120B9EA3}"/>
              </a:ext>
            </a:extLst>
          </p:cNvPr>
          <p:cNvSpPr>
            <a:spLocks noGrp="1"/>
          </p:cNvSpPr>
          <p:nvPr>
            <p:ph type="title"/>
          </p:nvPr>
        </p:nvSpPr>
        <p:spPr/>
        <p:txBody>
          <a:bodyPr>
            <a:normAutofit fontScale="90000"/>
          </a:bodyPr>
          <a:lstStyle/>
          <a:p>
            <a:r>
              <a:rPr lang="en-US" dirty="0"/>
              <a:t>Predict S&amp;P Returns</a:t>
            </a:r>
          </a:p>
        </p:txBody>
      </p:sp>
      <p:sp>
        <p:nvSpPr>
          <p:cNvPr id="3" name="Text Placeholder 2">
            <a:extLst>
              <a:ext uri="{FF2B5EF4-FFF2-40B4-BE49-F238E27FC236}">
                <a16:creationId xmlns:a16="http://schemas.microsoft.com/office/drawing/2014/main" id="{676DD831-2382-434B-B482-1F233172FB8E}"/>
              </a:ext>
            </a:extLst>
          </p:cNvPr>
          <p:cNvSpPr>
            <a:spLocks noGrp="1"/>
          </p:cNvSpPr>
          <p:nvPr>
            <p:ph type="body" sz="quarter" idx="13"/>
          </p:nvPr>
        </p:nvSpPr>
        <p:spPr>
          <a:xfrm>
            <a:off x="371057" y="1787979"/>
            <a:ext cx="2824842" cy="1448708"/>
          </a:xfrm>
        </p:spPr>
        <p:txBody>
          <a:bodyPr/>
          <a:lstStyle/>
          <a:p>
            <a:r>
              <a:rPr lang="en-US" dirty="0"/>
              <a:t>Can we predict if S&amp;P 500 is going up or down?</a:t>
            </a:r>
          </a:p>
        </p:txBody>
      </p:sp>
      <p:sp>
        <p:nvSpPr>
          <p:cNvPr id="4" name="Slide Number Placeholder 3">
            <a:extLst>
              <a:ext uri="{FF2B5EF4-FFF2-40B4-BE49-F238E27FC236}">
                <a16:creationId xmlns:a16="http://schemas.microsoft.com/office/drawing/2014/main" id="{6F507A1F-DD38-4DF7-9EF9-75C59E2C4269}"/>
              </a:ext>
            </a:extLst>
          </p:cNvPr>
          <p:cNvSpPr>
            <a:spLocks noGrp="1"/>
          </p:cNvSpPr>
          <p:nvPr>
            <p:ph type="sldNum" sz="quarter" idx="12"/>
          </p:nvPr>
        </p:nvSpPr>
        <p:spPr/>
        <p:txBody>
          <a:bodyPr/>
          <a:lstStyle/>
          <a:p>
            <a:fld id="{B32AB80A-78BA-6B42-BA0D-B44ACF890F5A}" type="slidenum">
              <a:rPr lang="en-US" smtClean="0"/>
              <a:pPr/>
              <a:t>6</a:t>
            </a:fld>
            <a:endParaRPr lang="en-US" dirty="0"/>
          </a:p>
        </p:txBody>
      </p:sp>
      <p:pic>
        <p:nvPicPr>
          <p:cNvPr id="5" name="Picture 4">
            <a:extLst>
              <a:ext uri="{FF2B5EF4-FFF2-40B4-BE49-F238E27FC236}">
                <a16:creationId xmlns:a16="http://schemas.microsoft.com/office/drawing/2014/main" id="{0CB5FC60-ECC7-4E96-8DD7-F2C66C3B71EF}"/>
              </a:ext>
            </a:extLst>
          </p:cNvPr>
          <p:cNvPicPr>
            <a:picLocks noChangeAspect="1"/>
          </p:cNvPicPr>
          <p:nvPr/>
        </p:nvPicPr>
        <p:blipFill>
          <a:blip r:embed="rId2"/>
          <a:stretch>
            <a:fillRect/>
          </a:stretch>
        </p:blipFill>
        <p:spPr>
          <a:xfrm>
            <a:off x="3455343" y="547256"/>
            <a:ext cx="5569544" cy="4048988"/>
          </a:xfrm>
          <a:prstGeom prst="rect">
            <a:avLst/>
          </a:prstGeom>
        </p:spPr>
      </p:pic>
    </p:spTree>
    <p:extLst>
      <p:ext uri="{BB962C8B-B14F-4D97-AF65-F5344CB8AC3E}">
        <p14:creationId xmlns:p14="http://schemas.microsoft.com/office/powerpoint/2010/main" val="53773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58C1-DC32-4082-900C-B09356291BEC}"/>
              </a:ext>
            </a:extLst>
          </p:cNvPr>
          <p:cNvSpPr>
            <a:spLocks noGrp="1"/>
          </p:cNvSpPr>
          <p:nvPr>
            <p:ph type="title"/>
          </p:nvPr>
        </p:nvSpPr>
        <p:spPr/>
        <p:txBody>
          <a:bodyPr>
            <a:normAutofit fontScale="90000"/>
          </a:bodyPr>
          <a:lstStyle/>
          <a:p>
            <a:r>
              <a:rPr lang="en-US" dirty="0"/>
              <a:t>Index Basket </a:t>
            </a:r>
            <a:br>
              <a:rPr lang="en-US" dirty="0"/>
            </a:br>
            <a:r>
              <a:rPr lang="en-US" sz="2000" dirty="0">
                <a:solidFill>
                  <a:schemeClr val="tx2"/>
                </a:solidFill>
              </a:rPr>
              <a:t>example (weekly returns) </a:t>
            </a:r>
          </a:p>
        </p:txBody>
      </p:sp>
      <p:sp>
        <p:nvSpPr>
          <p:cNvPr id="3" name="Text Placeholder 2">
            <a:extLst>
              <a:ext uri="{FF2B5EF4-FFF2-40B4-BE49-F238E27FC236}">
                <a16:creationId xmlns:a16="http://schemas.microsoft.com/office/drawing/2014/main" id="{560B9935-4C2D-494A-9A71-D1309FAF4412}"/>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2963E096-DB38-4914-A886-5DCE1672AC71}"/>
              </a:ext>
            </a:extLst>
          </p:cNvPr>
          <p:cNvSpPr>
            <a:spLocks noGrp="1"/>
          </p:cNvSpPr>
          <p:nvPr>
            <p:ph type="sldNum" sz="quarter" idx="12"/>
          </p:nvPr>
        </p:nvSpPr>
        <p:spPr/>
        <p:txBody>
          <a:bodyPr/>
          <a:lstStyle/>
          <a:p>
            <a:fld id="{B32AB80A-78BA-6B42-BA0D-B44ACF890F5A}" type="slidenum">
              <a:rPr lang="en-US" smtClean="0"/>
              <a:pPr/>
              <a:t>7</a:t>
            </a:fld>
            <a:endParaRPr lang="en-US" dirty="0"/>
          </a:p>
        </p:txBody>
      </p:sp>
      <p:pic>
        <p:nvPicPr>
          <p:cNvPr id="5" name="Picture 4">
            <a:extLst>
              <a:ext uri="{FF2B5EF4-FFF2-40B4-BE49-F238E27FC236}">
                <a16:creationId xmlns:a16="http://schemas.microsoft.com/office/drawing/2014/main" id="{1D663BEA-1604-4744-8092-D284DC45916E}"/>
              </a:ext>
            </a:extLst>
          </p:cNvPr>
          <p:cNvPicPr>
            <a:picLocks noChangeAspect="1"/>
          </p:cNvPicPr>
          <p:nvPr/>
        </p:nvPicPr>
        <p:blipFill>
          <a:blip r:embed="rId2"/>
          <a:stretch>
            <a:fillRect/>
          </a:stretch>
        </p:blipFill>
        <p:spPr>
          <a:xfrm>
            <a:off x="204787" y="1112262"/>
            <a:ext cx="8734425" cy="3314700"/>
          </a:xfrm>
          <a:prstGeom prst="rect">
            <a:avLst/>
          </a:prstGeom>
        </p:spPr>
      </p:pic>
    </p:spTree>
    <p:extLst>
      <p:ext uri="{BB962C8B-B14F-4D97-AF65-F5344CB8AC3E}">
        <p14:creationId xmlns:p14="http://schemas.microsoft.com/office/powerpoint/2010/main" val="158884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0B65-F8F5-4445-99B1-3DD984FC6DF9}"/>
              </a:ext>
            </a:extLst>
          </p:cNvPr>
          <p:cNvSpPr>
            <a:spLocks noGrp="1"/>
          </p:cNvSpPr>
          <p:nvPr>
            <p:ph type="title"/>
          </p:nvPr>
        </p:nvSpPr>
        <p:spPr/>
        <p:txBody>
          <a:bodyPr>
            <a:normAutofit fontScale="90000"/>
          </a:bodyPr>
          <a:lstStyle/>
          <a:p>
            <a:r>
              <a:rPr lang="en-US" dirty="0"/>
              <a:t>Returns Matrix</a:t>
            </a:r>
          </a:p>
        </p:txBody>
      </p:sp>
      <p:sp>
        <p:nvSpPr>
          <p:cNvPr id="3" name="Text Placeholder 2">
            <a:extLst>
              <a:ext uri="{FF2B5EF4-FFF2-40B4-BE49-F238E27FC236}">
                <a16:creationId xmlns:a16="http://schemas.microsoft.com/office/drawing/2014/main" id="{A5859E12-A154-4B95-94CD-4E2D86523001}"/>
              </a:ext>
            </a:extLst>
          </p:cNvPr>
          <p:cNvSpPr>
            <a:spLocks noGrp="1"/>
          </p:cNvSpPr>
          <p:nvPr>
            <p:ph type="body" sz="quarter" idx="13"/>
          </p:nvPr>
        </p:nvSpPr>
        <p:spPr>
          <a:xfrm>
            <a:off x="314858" y="994478"/>
            <a:ext cx="4336971" cy="3280567"/>
          </a:xfrm>
        </p:spPr>
        <p:txBody>
          <a:bodyPr>
            <a:normAutofit fontScale="92500" lnSpcReduction="10000"/>
          </a:bodyPr>
          <a:lstStyle/>
          <a:p>
            <a:r>
              <a:rPr lang="en-US" sz="1800" dirty="0"/>
              <a:t>Returns calculated based with respect to previous trading period close:</a:t>
            </a:r>
          </a:p>
          <a:p>
            <a:pPr marL="285750" indent="-285750">
              <a:buFont typeface="Arial" panose="020B0604020202020204" pitchFamily="34" charset="0"/>
              <a:buChar char="•"/>
            </a:pPr>
            <a:r>
              <a:rPr lang="en-US" sz="1800" dirty="0"/>
              <a:t>Daily: With respect to previous trading day</a:t>
            </a:r>
          </a:p>
          <a:p>
            <a:pPr marL="285750" indent="-285750">
              <a:buFont typeface="Arial" panose="020B0604020202020204" pitchFamily="34" charset="0"/>
              <a:buChar char="•"/>
            </a:pPr>
            <a:r>
              <a:rPr lang="en-US" sz="1800" dirty="0"/>
              <a:t>Weekly: With respect to last trading</a:t>
            </a:r>
          </a:p>
          <a:p>
            <a:pPr marL="285750" indent="-285750">
              <a:buFont typeface="Arial" panose="020B0604020202020204" pitchFamily="34" charset="0"/>
              <a:buChar char="•"/>
            </a:pPr>
            <a:r>
              <a:rPr lang="en-US" sz="1800" dirty="0"/>
              <a:t>Monthly: With respect to last trading day of month</a:t>
            </a:r>
          </a:p>
          <a:p>
            <a:endParaRPr lang="en-US" sz="1800" dirty="0"/>
          </a:p>
          <a:p>
            <a:r>
              <a:rPr lang="en-US" sz="1800" dirty="0"/>
              <a:t>Matrix with size: (lookback: 252, # constituents of index: 500)</a:t>
            </a:r>
          </a:p>
          <a:p>
            <a:endParaRPr lang="en-US" sz="1800" dirty="0"/>
          </a:p>
          <a:p>
            <a:r>
              <a:rPr lang="en-US" sz="1800" dirty="0"/>
              <a:t>Lookback: # of trading periods to include for factor generation</a:t>
            </a:r>
          </a:p>
        </p:txBody>
      </p:sp>
      <p:sp>
        <p:nvSpPr>
          <p:cNvPr id="4" name="Slide Number Placeholder 3">
            <a:extLst>
              <a:ext uri="{FF2B5EF4-FFF2-40B4-BE49-F238E27FC236}">
                <a16:creationId xmlns:a16="http://schemas.microsoft.com/office/drawing/2014/main" id="{3F271460-9623-468D-ACF4-40E7F4B99776}"/>
              </a:ext>
            </a:extLst>
          </p:cNvPr>
          <p:cNvSpPr>
            <a:spLocks noGrp="1"/>
          </p:cNvSpPr>
          <p:nvPr>
            <p:ph type="sldNum" sz="quarter" idx="12"/>
          </p:nvPr>
        </p:nvSpPr>
        <p:spPr/>
        <p:txBody>
          <a:bodyPr/>
          <a:lstStyle/>
          <a:p>
            <a:fld id="{B32AB80A-78BA-6B42-BA0D-B44ACF890F5A}" type="slidenum">
              <a:rPr lang="en-US" smtClean="0"/>
              <a:pPr/>
              <a:t>8</a:t>
            </a:fld>
            <a:endParaRPr lang="en-US" dirty="0"/>
          </a:p>
        </p:txBody>
      </p:sp>
      <p:pic>
        <p:nvPicPr>
          <p:cNvPr id="5" name="Picture 4">
            <a:extLst>
              <a:ext uri="{FF2B5EF4-FFF2-40B4-BE49-F238E27FC236}">
                <a16:creationId xmlns:a16="http://schemas.microsoft.com/office/drawing/2014/main" id="{89DCB445-CFDB-460F-98F0-01822A1667D2}"/>
              </a:ext>
            </a:extLst>
          </p:cNvPr>
          <p:cNvPicPr>
            <a:picLocks noChangeAspect="1"/>
          </p:cNvPicPr>
          <p:nvPr/>
        </p:nvPicPr>
        <p:blipFill>
          <a:blip r:embed="rId2"/>
          <a:stretch>
            <a:fillRect/>
          </a:stretch>
        </p:blipFill>
        <p:spPr>
          <a:xfrm>
            <a:off x="4717143" y="1233629"/>
            <a:ext cx="4193278" cy="2802263"/>
          </a:xfrm>
          <a:prstGeom prst="rect">
            <a:avLst/>
          </a:prstGeom>
        </p:spPr>
      </p:pic>
    </p:spTree>
    <p:extLst>
      <p:ext uri="{BB962C8B-B14F-4D97-AF65-F5344CB8AC3E}">
        <p14:creationId xmlns:p14="http://schemas.microsoft.com/office/powerpoint/2010/main" val="8806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0C00-5561-48AB-98AB-E8E127289030}"/>
              </a:ext>
            </a:extLst>
          </p:cNvPr>
          <p:cNvSpPr>
            <a:spLocks noGrp="1"/>
          </p:cNvSpPr>
          <p:nvPr>
            <p:ph type="title"/>
          </p:nvPr>
        </p:nvSpPr>
        <p:spPr/>
        <p:txBody>
          <a:bodyPr>
            <a:normAutofit fontScale="90000"/>
          </a:bodyPr>
          <a:lstStyle/>
          <a:p>
            <a:r>
              <a:rPr lang="en-US" dirty="0"/>
              <a:t>Factors Matrix</a:t>
            </a:r>
          </a:p>
        </p:txBody>
      </p:sp>
      <p:sp>
        <p:nvSpPr>
          <p:cNvPr id="4" name="Slide Number Placeholder 3">
            <a:extLst>
              <a:ext uri="{FF2B5EF4-FFF2-40B4-BE49-F238E27FC236}">
                <a16:creationId xmlns:a16="http://schemas.microsoft.com/office/drawing/2014/main" id="{DED3E444-C23B-4777-813A-BB9F7BACE8B8}"/>
              </a:ext>
            </a:extLst>
          </p:cNvPr>
          <p:cNvSpPr>
            <a:spLocks noGrp="1"/>
          </p:cNvSpPr>
          <p:nvPr>
            <p:ph type="sldNum" sz="quarter" idx="12"/>
          </p:nvPr>
        </p:nvSpPr>
        <p:spPr/>
        <p:txBody>
          <a:bodyPr/>
          <a:lstStyle/>
          <a:p>
            <a:fld id="{B32AB80A-78BA-6B42-BA0D-B44ACF890F5A}" type="slidenum">
              <a:rPr lang="en-US" smtClean="0"/>
              <a:pPr/>
              <a:t>9</a:t>
            </a:fld>
            <a:endParaRPr lang="en-US" dirty="0"/>
          </a:p>
        </p:txBody>
      </p:sp>
      <p:sp>
        <p:nvSpPr>
          <p:cNvPr id="5" name="Text Placeholder 2">
            <a:extLst>
              <a:ext uri="{FF2B5EF4-FFF2-40B4-BE49-F238E27FC236}">
                <a16:creationId xmlns:a16="http://schemas.microsoft.com/office/drawing/2014/main" id="{81A8F2ED-29A0-4B27-BC50-B52F50C17816}"/>
              </a:ext>
            </a:extLst>
          </p:cNvPr>
          <p:cNvSpPr txBox="1">
            <a:spLocks/>
          </p:cNvSpPr>
          <p:nvPr/>
        </p:nvSpPr>
        <p:spPr>
          <a:xfrm>
            <a:off x="314858" y="994478"/>
            <a:ext cx="2457371" cy="3280567"/>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tx2">
                    <a:lumMod val="75000"/>
                    <a:lumOff val="25000"/>
                  </a:schemeClr>
                </a:solidFill>
                <a:latin typeface="+mn-lt"/>
                <a:ea typeface="+mn-ea"/>
                <a:cs typeface="+mn-cs"/>
              </a:defRPr>
            </a:lvl1pPr>
            <a:lvl2pPr marL="228600" indent="-227013" algn="l" defTabSz="457200" rtl="0" eaLnBrk="1" latinLnBrk="0" hangingPunct="1">
              <a:spcBef>
                <a:spcPct val="20000"/>
              </a:spcBef>
              <a:buClr>
                <a:schemeClr val="accent2"/>
              </a:buClr>
              <a:buFont typeface="Arial"/>
              <a:buChar char="•"/>
              <a:defRPr sz="2400" kern="1200">
                <a:solidFill>
                  <a:schemeClr val="tx2">
                    <a:lumMod val="75000"/>
                    <a:lumOff val="25000"/>
                  </a:schemeClr>
                </a:solidFill>
                <a:latin typeface="+mn-lt"/>
                <a:ea typeface="+mn-ea"/>
                <a:cs typeface="+mn-cs"/>
              </a:defRPr>
            </a:lvl2pPr>
            <a:lvl3pPr marL="287338" indent="-166688" algn="l" defTabSz="457200" rtl="0" eaLnBrk="1" latinLnBrk="0" hangingPunct="1">
              <a:spcBef>
                <a:spcPct val="20000"/>
              </a:spcBef>
              <a:buClr>
                <a:schemeClr val="accent2"/>
              </a:buClr>
              <a:buFont typeface="Arial"/>
              <a:buChar char="•"/>
              <a:defRPr sz="2000" kern="1200">
                <a:solidFill>
                  <a:schemeClr val="tx2">
                    <a:lumMod val="75000"/>
                    <a:lumOff val="25000"/>
                  </a:schemeClr>
                </a:solidFill>
                <a:latin typeface="+mn-lt"/>
                <a:ea typeface="+mn-ea"/>
                <a:cs typeface="+mn-cs"/>
              </a:defRPr>
            </a:lvl3pPr>
            <a:lvl4pPr marL="393700" indent="-176213" algn="l" defTabSz="457200" rtl="0" eaLnBrk="1" latinLnBrk="0" hangingPunct="1">
              <a:spcBef>
                <a:spcPct val="20000"/>
              </a:spcBef>
              <a:buClr>
                <a:schemeClr val="accent2"/>
              </a:buClr>
              <a:buFont typeface="Arial"/>
              <a:buChar char="•"/>
              <a:defRPr sz="1800" kern="1200">
                <a:solidFill>
                  <a:schemeClr val="tx2">
                    <a:lumMod val="75000"/>
                    <a:lumOff val="25000"/>
                  </a:schemeClr>
                </a:solidFill>
                <a:latin typeface="+mn-lt"/>
                <a:ea typeface="+mn-ea"/>
                <a:cs typeface="+mn-cs"/>
              </a:defRPr>
            </a:lvl4pPr>
            <a:lvl5pPr marL="512763" indent="-176213" algn="l" defTabSz="457200" rtl="0" eaLnBrk="1" latinLnBrk="0" hangingPunct="1">
              <a:spcBef>
                <a:spcPct val="20000"/>
              </a:spcBef>
              <a:buClr>
                <a:schemeClr val="accent2"/>
              </a:buClr>
              <a:buFont typeface="Arial"/>
              <a:buChar char="•"/>
              <a:defRPr sz="1800" kern="1200">
                <a:solidFill>
                  <a:schemeClr val="tx2">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Factors generated using two techniques:</a:t>
            </a:r>
          </a:p>
          <a:p>
            <a:pPr marL="285750" indent="-285750">
              <a:buFont typeface="Arial" panose="020B0604020202020204" pitchFamily="34" charset="0"/>
              <a:buChar char="•"/>
            </a:pPr>
            <a:r>
              <a:rPr lang="en-US" sz="1800" dirty="0"/>
              <a:t>Principal Component Analysis (PCA)</a:t>
            </a:r>
          </a:p>
          <a:p>
            <a:pPr marL="285750" indent="-285750">
              <a:buFont typeface="Arial" panose="020B0604020202020204" pitchFamily="34" charset="0"/>
              <a:buChar char="•"/>
            </a:pPr>
            <a:r>
              <a:rPr lang="en-US" sz="1800" dirty="0"/>
              <a:t>Autoencoders</a:t>
            </a:r>
          </a:p>
          <a:p>
            <a:endParaRPr lang="en-US" sz="1800" dirty="0"/>
          </a:p>
          <a:p>
            <a:r>
              <a:rPr lang="en-US" sz="1800" dirty="0"/>
              <a:t>Matrix with size: (lookback: 252, # of factors: 100)</a:t>
            </a:r>
          </a:p>
          <a:p>
            <a:endParaRPr lang="en-US" sz="1800" dirty="0"/>
          </a:p>
        </p:txBody>
      </p:sp>
      <p:pic>
        <p:nvPicPr>
          <p:cNvPr id="6" name="Picture 5">
            <a:extLst>
              <a:ext uri="{FF2B5EF4-FFF2-40B4-BE49-F238E27FC236}">
                <a16:creationId xmlns:a16="http://schemas.microsoft.com/office/drawing/2014/main" id="{E13FDD50-6D49-4904-9F18-3C5655349085}"/>
              </a:ext>
            </a:extLst>
          </p:cNvPr>
          <p:cNvPicPr>
            <a:picLocks noChangeAspect="1"/>
          </p:cNvPicPr>
          <p:nvPr/>
        </p:nvPicPr>
        <p:blipFill>
          <a:blip r:embed="rId2"/>
          <a:stretch>
            <a:fillRect/>
          </a:stretch>
        </p:blipFill>
        <p:spPr>
          <a:xfrm>
            <a:off x="2764589" y="703140"/>
            <a:ext cx="6210129" cy="3586131"/>
          </a:xfrm>
          <a:prstGeom prst="rect">
            <a:avLst/>
          </a:prstGeom>
        </p:spPr>
      </p:pic>
    </p:spTree>
    <p:extLst>
      <p:ext uri="{BB962C8B-B14F-4D97-AF65-F5344CB8AC3E}">
        <p14:creationId xmlns:p14="http://schemas.microsoft.com/office/powerpoint/2010/main" val="3452999262"/>
      </p:ext>
    </p:extLst>
  </p:cSld>
  <p:clrMapOvr>
    <a:masterClrMapping/>
  </p:clrMapOvr>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Santa Clara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nta Clara Template" id="{BE3577D6-CCF9-47AD-A88B-6D7ED611E2D8}" vid="{7D48A982-FFE4-4068-A797-2FA232AF4D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s and Guidance" ma:contentTypeID="0x010100545A0AD3AA94904BA1C68A378F6345F0020600A87F74240A256B4DAB817F3C279781F0" ma:contentTypeVersion="18" ma:contentTypeDescription="" ma:contentTypeScope="" ma:versionID="67a3ff3bf0ec267aa683d942a7230e97">
  <xsd:schema xmlns:xsd="http://www.w3.org/2001/XMLSchema" xmlns:xs="http://www.w3.org/2001/XMLSchema" xmlns:p="http://schemas.microsoft.com/office/2006/metadata/properties" xmlns:ns1="46b1b714-a809-42fb-8d68-4e1c9ed0a1f7" xmlns:ns2="http://schemas.microsoft.com/sharepoint/v3" targetNamespace="http://schemas.microsoft.com/office/2006/metadata/properties" ma:root="true" ma:fieldsID="024054c8cd780c83dabd1139af3bee21" ns1:_="" ns2:_="">
    <xsd:import namespace="46b1b714-a809-42fb-8d68-4e1c9ed0a1f7"/>
    <xsd:import namespace="http://schemas.microsoft.com/sharepoint/v3"/>
    <xsd:element name="properties">
      <xsd:complexType>
        <xsd:sequence>
          <xsd:element name="documentManagement">
            <xsd:complexType>
              <xsd:all>
                <xsd:element ref="ns1:Certified" minOccurs="0"/>
                <xsd:element ref="ns2:KpiDescription"/>
                <xsd:element ref="ns1:Restriction"/>
                <xsd:element ref="ns1:Asset_x0020_Owner"/>
                <xsd:element ref="ns1:ec2804d8a74243f68e38c95ba14bb5e9" minOccurs="0"/>
                <xsd:element ref="ns1:i8a8aaee37c843fcb342e1db77b78583" minOccurs="0"/>
                <xsd:element ref="ns1:m9ac6effbf574c95955e7d3529dd0fdb" minOccurs="0"/>
                <xsd:element ref="ns1:hb33eea047074c41be2b60613868ce05" minOccurs="0"/>
                <xsd:element ref="ns1:p9c9ecc4f69d4dc58fc18c13ecfad54f" minOccurs="0"/>
                <xsd:element ref="ns1:TaxCatchAll" minOccurs="0"/>
                <xsd:element ref="ns1:mbdc8d69daaa4d9daded9ec34645d707" minOccurs="0"/>
                <xsd:element ref="ns1:TaxCatchAllLabel" minOccurs="0"/>
                <xsd:element ref="ns1:f3d948d5330446e692805a831e41c817" minOccurs="0"/>
                <xsd:element ref="ns1:d866d6ec90c143b7bfd9b5bb6e405d46" minOccurs="0"/>
                <xsd:element ref="ns1:d5204d8edf41487dba3820b456915978" minOccurs="0"/>
                <xsd:element ref="ns1:pd0c0b48833647e8ba60663cbe4d7514" minOccurs="0"/>
                <xsd:element ref="ns1:nb032bdc948e4dbd844b922786237a39" minOccurs="0"/>
                <xsd:element ref="ns1:eebb78481c8d4f5cbc803ffeb125f867" minOccurs="0"/>
                <xsd:element ref="ns1:jc4b2d2a897b41a9b2fc06dbaed832dc" minOccurs="0"/>
                <xsd:element ref="ns1:d0ef13216ad44fd08859bd3550a899ab" minOccurs="0"/>
                <xsd:element ref="ns1:b7d3bd9a78474cc8b2d216af6d79d4c2" minOccurs="0"/>
                <xsd:element ref="ns1:n129cbb04a2649f78c420d328819db09" minOccurs="0"/>
                <xsd:element ref="ns1:e1c28099a6094dcc9cf65d1b1521025d" minOccurs="0"/>
                <xsd:element ref="ns1:p9bbecdcc10b4409a11637040e1d01f7" minOccurs="0"/>
                <xsd:element ref="ns2:AverageRating" minOccurs="0"/>
                <xsd:element ref="ns2:RatingCount" minOccurs="0"/>
                <xsd:element ref="ns2:RatedBy" minOccurs="0"/>
                <xsd:element ref="ns2:Ratings" minOccurs="0"/>
                <xsd:element ref="ns2:LikesCount" minOccurs="0"/>
                <xsd:element ref="ns2:LikedBy" minOccurs="0"/>
                <xsd:element ref="ns1:db01c686ecad406f8c7e13b6b3adb7aa" minOccurs="0"/>
                <xsd:element ref="ns1:j4661e4022d449d4814627a791bf222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b1b714-a809-42fb-8d68-4e1c9ed0a1f7" elementFormDefault="qualified">
    <xsd:import namespace="http://schemas.microsoft.com/office/2006/documentManagement/types"/>
    <xsd:import namespace="http://schemas.microsoft.com/office/infopath/2007/PartnerControls"/>
    <xsd:element name="Certified" ma:index="0" nillable="true" ma:displayName="Certified" ma:default="0" ma:description="If this value is &quot;Yes&quot;, the document is marked as certified." ma:internalName="Certified">
      <xsd:simpleType>
        <xsd:restriction base="dms:Boolean"/>
      </xsd:simpleType>
    </xsd:element>
    <xsd:element name="Restriction" ma:index="6" ma:displayName="Restriction" ma:description="Select the applicable restriction level" ma:format="Dropdown" ma:internalName="Restriction">
      <xsd:simpleType>
        <xsd:restriction base="dms:Choice">
          <xsd:enumeration value="Practice Restricted"/>
          <xsd:enumeration value="Shared with Enterprise"/>
          <xsd:enumeration value="Shared with CBC"/>
        </xsd:restriction>
      </xsd:simpleType>
    </xsd:element>
    <xsd:element name="Asset_x0020_Owner" ma:index="7" ma:displayName="Asset Owner" ma:description="Enter the user name who will be the primary contact for the asset"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c2804d8a74243f68e38c95ba14bb5e9" ma:index="27" nillable="true" ma:taxonomy="true" ma:internalName="ec2804d8a74243f68e38c95ba14bb5e9" ma:taxonomyFieldName="Country" ma:displayName="Country" ma:default="" ma:fieldId="{ec2804d8-a742-43f6-8e38-c95ba14bb5e9}" ma:taxonomyMulti="true" ma:sspId="7400993d-575f-4608-9227-abe76e1f7f64" ma:termSetId="db857221-445b-4c88-9dc6-9dc079a968af" ma:anchorId="00000000-0000-0000-0000-000000000000" ma:open="false" ma:isKeyword="false">
      <xsd:complexType>
        <xsd:sequence>
          <xsd:element ref="pc:Terms" minOccurs="0" maxOccurs="1"/>
        </xsd:sequence>
      </xsd:complexType>
    </xsd:element>
    <xsd:element name="i8a8aaee37c843fcb342e1db77b78583" ma:index="28" nillable="true" ma:taxonomy="true" ma:internalName="i8a8aaee37c843fcb342e1db77b78583" ma:taxonomyFieldName="Universal_x0020_Trend" ma:displayName="Universal Trend" ma:readOnly="false" ma:default="" ma:fieldId="{28a8aaee-37c8-43fc-b342-e1db77b78583}" ma:taxonomyMulti="true" ma:sspId="7400993d-575f-4608-9227-abe76e1f7f64" ma:termSetId="92ba90b5-5076-4a4e-a2a3-37984a9e66f0" ma:anchorId="00000000-0000-0000-0000-000000000000" ma:open="true" ma:isKeyword="false">
      <xsd:complexType>
        <xsd:sequence>
          <xsd:element ref="pc:Terms" minOccurs="0" maxOccurs="1"/>
        </xsd:sequence>
      </xsd:complexType>
    </xsd:element>
    <xsd:element name="m9ac6effbf574c95955e7d3529dd0fdb" ma:index="29" nillable="true" ma:taxonomy="true" ma:internalName="m9ac6effbf574c95955e7d3529dd0fdb" ma:taxonomyFieldName="Delivery_x0020_Center" ma:displayName="Delivery Center" ma:default="" ma:fieldId="{69ac6eff-bf57-4c95-955e-7d3529dd0fdb}" ma:taxonomyMulti="true" ma:sspId="7400993d-575f-4608-9227-abe76e1f7f64" ma:termSetId="99bc27ff-b0c5-48a2-bd3b-d7c24c98ff19" ma:anchorId="00000000-0000-0000-0000-000000000000" ma:open="false" ma:isKeyword="false">
      <xsd:complexType>
        <xsd:sequence>
          <xsd:element ref="pc:Terms" minOccurs="0" maxOccurs="1"/>
        </xsd:sequence>
      </xsd:complexType>
    </xsd:element>
    <xsd:element name="hb33eea047074c41be2b60613868ce05" ma:index="30" ma:taxonomy="true" ma:internalName="hb33eea047074c41be2b60613868ce05" ma:taxonomyFieldName="Confidentiality" ma:displayName="Confidentiality" ma:readOnly="false" ma:default="" ma:fieldId="{1b33eea0-4707-4c41-be2b-60613868ce05}" ma:sspId="7400993d-575f-4608-9227-abe76e1f7f64" ma:termSetId="47c0e6f5-7614-47ec-84aa-2f3525871875" ma:anchorId="00000000-0000-0000-0000-000000000000" ma:open="false" ma:isKeyword="false">
      <xsd:complexType>
        <xsd:sequence>
          <xsd:element ref="pc:Terms" minOccurs="0" maxOccurs="1"/>
        </xsd:sequence>
      </xsd:complexType>
    </xsd:element>
    <xsd:element name="p9c9ecc4f69d4dc58fc18c13ecfad54f" ma:index="31" ma:taxonomy="true" ma:internalName="p9c9ecc4f69d4dc58fc18c13ecfad54f" ma:taxonomyFieldName="Core_x0020_Service_x0020_Offering" ma:displayName="Core Service Offering" ma:readOnly="false" ma:default="" ma:fieldId="{99c9ecc4-f69d-4dc5-8fc1-8c13ecfad54f}" ma:taxonomyMulti="true" ma:sspId="7400993d-575f-4608-9227-abe76e1f7f64" ma:termSetId="914b6ee3-36bd-48ef-b3fd-346ff0e249e9" ma:anchorId="00000000-0000-0000-0000-000000000000" ma:open="true" ma:isKeyword="false">
      <xsd:complexType>
        <xsd:sequence>
          <xsd:element ref="pc:Terms" minOccurs="0" maxOccurs="1"/>
        </xsd:sequence>
      </xsd:complexType>
    </xsd:element>
    <xsd:element name="TaxCatchAll" ma:index="32" nillable="true" ma:displayName="Taxonomy Catch All Column" ma:hidden="true" ma:list="{b567a3ce-2887-4654-b56b-1860c5604468}" ma:internalName="TaxCatchAll" ma:showField="CatchAllData" ma:web="46b1b714-a809-42fb-8d68-4e1c9ed0a1f7">
      <xsd:complexType>
        <xsd:complexContent>
          <xsd:extension base="dms:MultiChoiceLookup">
            <xsd:sequence>
              <xsd:element name="Value" type="dms:Lookup" maxOccurs="unbounded" minOccurs="0" nillable="true"/>
            </xsd:sequence>
          </xsd:extension>
        </xsd:complexContent>
      </xsd:complexType>
    </xsd:element>
    <xsd:element name="mbdc8d69daaa4d9daded9ec34645d707" ma:index="33" nillable="true" ma:taxonomy="true" ma:internalName="mbdc8d69daaa4d9daded9ec34645d707" ma:taxonomyFieldName="Organization" ma:displayName="Organization" ma:readOnly="false" ma:default="2;#CBC-Communications|85f121b9-6deb-4a8b-a57f-4a0e676a7d6c" ma:fieldId="{6bdc8d69-daaa-4d9d-aded-9ec34645d707}" ma:sspId="7400993d-575f-4608-9227-abe76e1f7f64" ma:termSetId="dfd514c8-3d5e-4b66-af60-c51edd0bd3f8" ma:anchorId="00000000-0000-0000-0000-000000000000" ma:open="false" ma:isKeyword="false">
      <xsd:complexType>
        <xsd:sequence>
          <xsd:element ref="pc:Terms" minOccurs="0" maxOccurs="1"/>
        </xsd:sequence>
      </xsd:complexType>
    </xsd:element>
    <xsd:element name="TaxCatchAllLabel" ma:index="34" nillable="true" ma:displayName="Taxonomy Catch All Column1" ma:hidden="true" ma:list="{b567a3ce-2887-4654-b56b-1860c5604468}" ma:internalName="TaxCatchAllLabel" ma:readOnly="true" ma:showField="CatchAllDataLabel" ma:web="46b1b714-a809-42fb-8d68-4e1c9ed0a1f7">
      <xsd:complexType>
        <xsd:complexContent>
          <xsd:extension base="dms:MultiChoiceLookup">
            <xsd:sequence>
              <xsd:element name="Value" type="dms:Lookup" maxOccurs="unbounded" minOccurs="0" nillable="true"/>
            </xsd:sequence>
          </xsd:extension>
        </xsd:complexContent>
      </xsd:complexType>
    </xsd:element>
    <xsd:element name="f3d948d5330446e692805a831e41c817" ma:index="35" ma:taxonomy="true" ma:internalName="f3d948d5330446e692805a831e41c817" ma:taxonomyFieldName="Organization_x0020_Service_x0020_Offering" ma:displayName="Organization Service Offering" ma:readOnly="false" ma:default="" ma:fieldId="{f3d948d5-3304-46e6-9280-5a831e41c817}" ma:taxonomyMulti="true" ma:sspId="7400993d-575f-4608-9227-abe76e1f7f64" ma:termSetId="379891e6-9a39-475d-b6aa-fe541bdc25f4" ma:anchorId="fa039c0a-fb66-4073-97d6-52ad0c5a3476" ma:open="false" ma:isKeyword="false">
      <xsd:complexType>
        <xsd:sequence>
          <xsd:element ref="pc:Terms" minOccurs="0" maxOccurs="1"/>
        </xsd:sequence>
      </xsd:complexType>
    </xsd:element>
    <xsd:element name="d866d6ec90c143b7bfd9b5bb6e405d46" ma:index="37" nillable="true" ma:taxonomy="true" ma:internalName="d866d6ec90c143b7bfd9b5bb6e405d46" ma:taxonomyFieldName="Capability" ma:displayName="Capability" ma:default="" ma:fieldId="{d866d6ec-90c1-43b7-bfd9-b5bb6e405d46}" ma:taxonomyMulti="true" ma:sspId="7400993d-575f-4608-9227-abe76e1f7f64" ma:termSetId="89250e40-f50b-4cef-b592-7c4bd3fd4a5b" ma:anchorId="8dade4de-f78b-471e-a9aa-7380d607a166" ma:open="false" ma:isKeyword="false">
      <xsd:complexType>
        <xsd:sequence>
          <xsd:element ref="pc:Terms" minOccurs="0" maxOccurs="1"/>
        </xsd:sequence>
      </xsd:complexType>
    </xsd:element>
    <xsd:element name="d5204d8edf41487dba3820b456915978" ma:index="38" nillable="true" ma:taxonomy="true" ma:internalName="d5204d8edf41487dba3820b456915978" ma:taxonomyFieldName="Industry_x0020_Trend" ma:displayName="Industry Trend" ma:readOnly="false" ma:default="" ma:fieldId="{d5204d8e-df41-487d-ba38-20b456915978}" ma:taxonomyMulti="true" ma:sspId="7400993d-575f-4608-9227-abe76e1f7f64" ma:termSetId="11b1405d-5943-465b-8264-47bf0859ffa9" ma:anchorId="00000000-0000-0000-0000-000000000000" ma:open="false" ma:isKeyword="false">
      <xsd:complexType>
        <xsd:sequence>
          <xsd:element ref="pc:Terms" minOccurs="0" maxOccurs="1"/>
        </xsd:sequence>
      </xsd:complexType>
    </xsd:element>
    <xsd:element name="pd0c0b48833647e8ba60663cbe4d7514" ma:index="39" nillable="true" ma:taxonomy="true" ma:internalName="pd0c0b48833647e8ba60663cbe4d7514" ma:taxonomyFieldName="Methodology" ma:displayName="Methodology" ma:default="" ma:fieldId="{9d0c0b48-8336-47e8-ba60-663cbe4d7514}" ma:taxonomyMulti="true" ma:sspId="7400993d-575f-4608-9227-abe76e1f7f64" ma:termSetId="0450bc1e-2753-4d3c-b4f0-59c53e8e386e" ma:anchorId="00000000-0000-0000-0000-000000000000" ma:open="false" ma:isKeyword="false">
      <xsd:complexType>
        <xsd:sequence>
          <xsd:element ref="pc:Terms" minOccurs="0" maxOccurs="1"/>
        </xsd:sequence>
      </xsd:complexType>
    </xsd:element>
    <xsd:element name="nb032bdc948e4dbd844b922786237a39" ma:index="40" ma:taxonomy="true" ma:internalName="nb032bdc948e4dbd844b922786237a39" ma:taxonomyFieldName="Industry" ma:displayName="Industry" ma:readOnly="false" ma:default="" ma:fieldId="{7b032bdc-948e-4dbd-844b-922786237a39}" ma:taxonomyMulti="true" ma:sspId="7400993d-575f-4608-9227-abe76e1f7f64" ma:termSetId="47d7bf9e-4f79-4608-8da2-b8b146203776" ma:anchorId="00000000-0000-0000-0000-000000000000" ma:open="false" ma:isKeyword="false">
      <xsd:complexType>
        <xsd:sequence>
          <xsd:element ref="pc:Terms" minOccurs="0" maxOccurs="1"/>
        </xsd:sequence>
      </xsd:complexType>
    </xsd:element>
    <xsd:element name="eebb78481c8d4f5cbc803ffeb125f867" ma:index="41" nillable="true" ma:taxonomy="true" ma:internalName="eebb78481c8d4f5cbc803ffeb125f867" ma:taxonomyFieldName="Software_x0020_Platform" ma:displayName="Software Platform" ma:default="" ma:fieldId="{eebb7848-1c8d-4f5c-bc80-3ffeb125f867}" ma:taxonomyMulti="true" ma:sspId="7400993d-575f-4608-9227-abe76e1f7f64" ma:termSetId="e0c2732a-a000-4669-9a25-edfad0053571" ma:anchorId="00000000-0000-0000-0000-000000000000" ma:open="true" ma:isKeyword="false">
      <xsd:complexType>
        <xsd:sequence>
          <xsd:element ref="pc:Terms" minOccurs="0" maxOccurs="1"/>
        </xsd:sequence>
      </xsd:complexType>
    </xsd:element>
    <xsd:element name="jc4b2d2a897b41a9b2fc06dbaed832dc" ma:index="43" nillable="true" ma:taxonomy="true" ma:internalName="jc4b2d2a897b41a9b2fc06dbaed832dc" ma:taxonomyFieldName="Hardware_x0020_Platform" ma:displayName="Hardware Platform" ma:readOnly="false" ma:default="" ma:fieldId="{3c4b2d2a-897b-41a9-b2fc-06dbaed832dc}" ma:taxonomyMulti="true" ma:sspId="7400993d-575f-4608-9227-abe76e1f7f64" ma:termSetId="3bc6e813-04c9-4d51-bb0b-78ae9a89eb3a" ma:anchorId="00000000-0000-0000-0000-000000000000" ma:open="false" ma:isKeyword="false">
      <xsd:complexType>
        <xsd:sequence>
          <xsd:element ref="pc:Terms" minOccurs="0" maxOccurs="1"/>
        </xsd:sequence>
      </xsd:complexType>
    </xsd:element>
    <xsd:element name="d0ef13216ad44fd08859bd3550a899ab" ma:index="44" nillable="true" ma:taxonomy="true" ma:internalName="d0ef13216ad44fd08859bd3550a899ab" ma:taxonomyFieldName="Industry_x0020_Segment" ma:displayName="Industry Segment" ma:default="" ma:fieldId="{d0ef1321-6ad4-4fd0-8859-bd3550a899ab}" ma:taxonomyMulti="true" ma:sspId="7400993d-575f-4608-9227-abe76e1f7f64" ma:termSetId="85c11489-f035-4f0b-8e8e-3861c2d758f1" ma:anchorId="78a810a6-7be3-4051-933e-7e04ae6bc240" ma:open="false" ma:isKeyword="false">
      <xsd:complexType>
        <xsd:sequence>
          <xsd:element ref="pc:Terms" minOccurs="0" maxOccurs="1"/>
        </xsd:sequence>
      </xsd:complexType>
    </xsd:element>
    <xsd:element name="b7d3bd9a78474cc8b2d216af6d79d4c2" ma:index="45" ma:taxonomy="true" ma:internalName="b7d3bd9a78474cc8b2d216af6d79d4c2" ma:taxonomyFieldName="External_x0020_Audience_x0020_Type" ma:displayName="External Audience Type" ma:readOnly="false" ma:default="" ma:fieldId="{b7d3bd9a-7847-4cc8-b2d2-16af6d79d4c2}" ma:taxonomyMulti="true" ma:sspId="7400993d-575f-4608-9227-abe76e1f7f64" ma:termSetId="2ee6ddb3-9b1c-4ee0-a238-292d5d14029a" ma:anchorId="00000000-0000-0000-0000-000000000000" ma:open="true" ma:isKeyword="false">
      <xsd:complexType>
        <xsd:sequence>
          <xsd:element ref="pc:Terms" minOccurs="0" maxOccurs="1"/>
        </xsd:sequence>
      </xsd:complexType>
    </xsd:element>
    <xsd:element name="n129cbb04a2649f78c420d328819db09" ma:index="47" ma:taxonomy="true" ma:internalName="n129cbb04a2649f78c420d328819db09" ma:taxonomyFieldName="Customer" ma:displayName="Customer" ma:readOnly="false" ma:default="" ma:fieldId="{7129cbb0-4a26-49f7-8c42-0d328819db09}" ma:taxonomyMulti="true" ma:sspId="7400993d-575f-4608-9227-abe76e1f7f64" ma:termSetId="943a30c0-a884-4fd0-beb7-fd7496a9f1f5" ma:anchorId="00000000-0000-0000-0000-000000000000" ma:open="true" ma:isKeyword="false">
      <xsd:complexType>
        <xsd:sequence>
          <xsd:element ref="pc:Terms" minOccurs="0" maxOccurs="1"/>
        </xsd:sequence>
      </xsd:complexType>
    </xsd:element>
    <xsd:element name="e1c28099a6094dcc9cf65d1b1521025d" ma:index="48" ma:taxonomy="true" ma:internalName="e1c28099a6094dcc9cf65d1b1521025d" ma:taxonomyFieldName="Business_x0020_Triggers" ma:displayName="Business Triggers" ma:readOnly="false" ma:default="" ma:fieldId="{e1c28099-a609-4dcc-9cf6-5d1b1521025d}" ma:taxonomyMulti="true" ma:sspId="7400993d-575f-4608-9227-abe76e1f7f64" ma:termSetId="5adf65ad-52f9-4d07-a8dc-922411b71412" ma:anchorId="00000000-0000-0000-0000-000000000000" ma:open="true" ma:isKeyword="false">
      <xsd:complexType>
        <xsd:sequence>
          <xsd:element ref="pc:Terms" minOccurs="0" maxOccurs="1"/>
        </xsd:sequence>
      </xsd:complexType>
    </xsd:element>
    <xsd:element name="p9bbecdcc10b4409a11637040e1d01f7" ma:index="49" nillable="true" ma:taxonomy="true" ma:internalName="p9bbecdcc10b4409a11637040e1d01f7" ma:taxonomyFieldName="Horizon" ma:displayName="Horizon" ma:readOnly="false" ma:default="" ma:fieldId="{99bbecdc-c10b-4409-a116-37040e1d01f7}" ma:taxonomyMulti="true" ma:sspId="7400993d-575f-4608-9227-abe76e1f7f64" ma:termSetId="c800df7b-c553-4404-8d33-2c5be2205dd1" ma:anchorId="00000000-0000-0000-0000-000000000000" ma:open="false" ma:isKeyword="false">
      <xsd:complexType>
        <xsd:sequence>
          <xsd:element ref="pc:Terms" minOccurs="0" maxOccurs="1"/>
        </xsd:sequence>
      </xsd:complexType>
    </xsd:element>
    <xsd:element name="db01c686ecad406f8c7e13b6b3adb7aa" ma:index="58" nillable="true" ma:taxonomy="true" ma:internalName="db01c686ecad406f8c7e13b6b3adb7aa" ma:taxonomyFieldName="Organization_x0020_Sub_x0020_Service_x0020_Offering_x0020__x0028_Services_x002F_Solutions_x0029_" ma:displayName="Organization Sub Service Offering (Services/Solutions)" ma:default="" ma:fieldId="{db01c686-ecad-406f-8c7e-13b6b3adb7aa}" ma:sspId="7400993d-575f-4608-9227-abe76e1f7f64" ma:termSetId="a22da05a-1c30-46f4-9f5f-0b2453e639aa" ma:anchorId="e4d67275-94b8-4fc6-a4f2-75dcd7c4a26a" ma:open="false" ma:isKeyword="false">
      <xsd:complexType>
        <xsd:sequence>
          <xsd:element ref="pc:Terms" minOccurs="0" maxOccurs="1"/>
        </xsd:sequence>
      </xsd:complexType>
    </xsd:element>
    <xsd:element name="j4661e4022d449d4814627a791bf2225" ma:index="59" nillable="true" ma:taxonomy="true" ma:internalName="j4661e4022d449d4814627a791bf2225" ma:taxonomyFieldName="Region" ma:displayName="Region" ma:default="" ma:fieldId="{34661e40-22d4-49d4-8146-27a791bf2225}" ma:taxonomyMulti="true" ma:sspId="7400993d-575f-4608-9227-abe76e1f7f64" ma:termSetId="2dfc60b6-e82f-4dc6-a846-c50f4bd3f1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3" ma:displayName="Description" ma:description="The description provides information about the purpose of the goal." ma:internalName="KpiDescription" ma:readOnly="false">
      <xsd:simpleType>
        <xsd:restriction base="dms:Note">
          <xsd:maxLength value="255"/>
        </xsd:restriction>
      </xsd:simpleType>
    </xsd:element>
    <xsd:element name="AverageRating" ma:index="52" nillable="true" ma:displayName="Rating (0-5)" ma:decimals="2" ma:description="Average value of all the ratings that have been submitted" ma:internalName="AverageRating" ma:readOnly="true">
      <xsd:simpleType>
        <xsd:restriction base="dms:Number"/>
      </xsd:simpleType>
    </xsd:element>
    <xsd:element name="RatingCount" ma:index="53" nillable="true" ma:displayName="Number of Ratings" ma:decimals="0" ma:description="Number of ratings submitted" ma:internalName="RatingCount" ma:readOnly="true">
      <xsd:simpleType>
        <xsd:restriction base="dms:Number"/>
      </xsd:simpleType>
    </xsd:element>
    <xsd:element name="RatedBy" ma:index="5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55" nillable="true" ma:displayName="User ratings" ma:description="User ratings for the item" ma:hidden="true" ma:internalName="Ratings">
      <xsd:simpleType>
        <xsd:restriction base="dms:Note"/>
      </xsd:simpleType>
    </xsd:element>
    <xsd:element name="LikesCount" ma:index="56" nillable="true" ma:displayName="Number of Likes" ma:internalName="LikesCount">
      <xsd:simpleType>
        <xsd:restriction base="dms:Unknown"/>
      </xsd:simpleType>
    </xsd:element>
    <xsd:element name="LikedBy" ma:index="5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m9ac6effbf574c95955e7d3529dd0fdb xmlns="46b1b714-a809-42fb-8d68-4e1c9ed0a1f7">
      <Terms xmlns="http://schemas.microsoft.com/office/infopath/2007/PartnerControls"/>
    </m9ac6effbf574c95955e7d3529dd0fdb>
    <mbdc8d69daaa4d9daded9ec34645d707 xmlns="46b1b714-a809-42fb-8d68-4e1c9ed0a1f7">
      <Terms xmlns="http://schemas.microsoft.com/office/infopath/2007/PartnerControls">
        <TermInfo xmlns="http://schemas.microsoft.com/office/infopath/2007/PartnerControls">
          <TermName xmlns="http://schemas.microsoft.com/office/infopath/2007/PartnerControls">CBC-Communications</TermName>
          <TermId xmlns="http://schemas.microsoft.com/office/infopath/2007/PartnerControls">85f121b9-6deb-4a8b-a57f-4a0e676a7d6c</TermId>
        </TermInfo>
      </Terms>
    </mbdc8d69daaa4d9daded9ec34645d707>
    <nb032bdc948e4dbd844b922786237a39 xmlns="46b1b714-a809-42fb-8d68-4e1c9ed0a1f7">
      <Terms xmlns="http://schemas.microsoft.com/office/infopath/2007/PartnerControls">
        <TermInfo xmlns="http://schemas.microsoft.com/office/infopath/2007/PartnerControls">
          <TermName xmlns="http://schemas.microsoft.com/office/infopath/2007/PartnerControls">Communications</TermName>
          <TermId xmlns="http://schemas.microsoft.com/office/infopath/2007/PartnerControls">746c81da-3976-4e1a-be3b-a27f88914474</TermId>
        </TermInfo>
        <TermInfo xmlns="http://schemas.microsoft.com/office/infopath/2007/PartnerControls">
          <TermName xmlns="http://schemas.microsoft.com/office/infopath/2007/PartnerControls">Technology</TermName>
          <TermId xmlns="http://schemas.microsoft.com/office/infopath/2007/PartnerControls">524c5a45-d455-4601-bd25-1de697baa2f1</TermId>
        </TermInfo>
      </Terms>
    </nb032bdc948e4dbd844b922786237a39>
    <f3d948d5330446e692805a831e41c817 xmlns="46b1b714-a809-42fb-8d68-4e1c9ed0a1f7">
      <Terms xmlns="http://schemas.microsoft.com/office/infopath/2007/PartnerControls">
        <TermInfo xmlns="http://schemas.microsoft.com/office/infopath/2007/PartnerControls">
          <TermName xmlns="http://schemas.microsoft.com/office/infopath/2007/PartnerControls">Customer Experience</TermName>
          <TermId xmlns="http://schemas.microsoft.com/office/infopath/2007/PartnerControls">b210c87c-97b1-47f1-8956-07a0b3343aaf</TermId>
        </TermInfo>
        <TermInfo xmlns="http://schemas.microsoft.com/office/infopath/2007/PartnerControls">
          <TermName xmlns="http://schemas.microsoft.com/office/infopath/2007/PartnerControls">Digital Transformation</TermName>
          <TermId xmlns="http://schemas.microsoft.com/office/infopath/2007/PartnerControls">db8ff3c3-6895-46d3-81ec-ffeef1f20632</TermId>
        </TermInfo>
        <TermInfo xmlns="http://schemas.microsoft.com/office/infopath/2007/PartnerControls">
          <TermName xmlns="http://schemas.microsoft.com/office/infopath/2007/PartnerControls">Network</TermName>
          <TermId xmlns="http://schemas.microsoft.com/office/infopath/2007/PartnerControls">2aa2487b-a04c-48ef-9db0-d4755cd5ef9d</TermId>
        </TermInfo>
        <TermInfo xmlns="http://schemas.microsoft.com/office/infopath/2007/PartnerControls">
          <TermName xmlns="http://schemas.microsoft.com/office/infopath/2007/PartnerControls">Product</TermName>
          <TermId xmlns="http://schemas.microsoft.com/office/infopath/2007/PartnerControls">d6f41ff0-c137-4d1e-b428-b5d1a5a17820</TermId>
        </TermInfo>
        <TermInfo xmlns="http://schemas.microsoft.com/office/infopath/2007/PartnerControls">
          <TermName xmlns="http://schemas.microsoft.com/office/infopath/2007/PartnerControls">Sales Optimization</TermName>
          <TermId xmlns="http://schemas.microsoft.com/office/infopath/2007/PartnerControls">373e49c7-42ef-42de-b3c0-d21db2328f3f</TermId>
        </TermInfo>
      </Terms>
    </f3d948d5330446e692805a831e41c817>
    <pd0c0b48833647e8ba60663cbe4d7514 xmlns="46b1b714-a809-42fb-8d68-4e1c9ed0a1f7">
      <Terms xmlns="http://schemas.microsoft.com/office/infopath/2007/PartnerControls"/>
    </pd0c0b48833647e8ba60663cbe4d7514>
    <j4661e4022d449d4814627a791bf2225 xmlns="46b1b714-a809-42fb-8d68-4e1c9ed0a1f7">
      <Terms xmlns="http://schemas.microsoft.com/office/infopath/2007/PartnerControls"/>
    </j4661e4022d449d4814627a791bf2225>
    <KpiDescription xmlns="http://schemas.microsoft.com/sharepoint/v3">This is the 2016 CBC ComTech standard ppt template. For use in all CBC ComTech proposals.  This template follows CTSH corp guidelines within a flat design format
*You may also choose to leverage the standard CTSH 2016 ppt templates</KpiDescription>
    <Ratings xmlns="http://schemas.microsoft.com/sharepoint/v3" xsi:nil="true"/>
    <db01c686ecad406f8c7e13b6b3adb7aa xmlns="46b1b714-a809-42fb-8d68-4e1c9ed0a1f7">
      <Terms xmlns="http://schemas.microsoft.com/office/infopath/2007/PartnerControls"/>
    </db01c686ecad406f8c7e13b6b3adb7aa>
    <TaxCatchAll xmlns="46b1b714-a809-42fb-8d68-4e1c9ed0a1f7">
      <Value>69</Value>
      <Value>177</Value>
      <Value>176</Value>
      <Value>103</Value>
      <Value>172</Value>
      <Value>95</Value>
      <Value>20</Value>
      <Value>32</Value>
      <Value>14</Value>
      <Value>13</Value>
      <Value>12</Value>
      <Value>8</Value>
      <Value>7</Value>
      <Value>6</Value>
      <Value>4</Value>
      <Value>3</Value>
      <Value>2</Value>
    </TaxCatchAll>
    <n129cbb04a2649f78c420d328819db09 xmlns="46b1b714-a809-42fb-8d68-4e1c9ed0a1f7">
      <Terms xmlns="http://schemas.microsoft.com/office/infopath/2007/PartnerControls">
        <TermInfo xmlns="http://schemas.microsoft.com/office/infopath/2007/PartnerControls">
          <TermName xmlns="http://schemas.microsoft.com/office/infopath/2007/PartnerControls">Cognizant</TermName>
          <TermId xmlns="http://schemas.microsoft.com/office/infopath/2007/PartnerControls">f5f7599d-1f76-4ce7-bf5a-aff04f0ca0cf</TermId>
        </TermInfo>
        <TermInfo xmlns="http://schemas.microsoft.com/office/infopath/2007/PartnerControls">
          <TermName xmlns="http://schemas.microsoft.com/office/infopath/2007/PartnerControls">AT＆T Inc.</TermName>
          <TermId xmlns="http://schemas.microsoft.com/office/infopath/2007/PartnerControls">668a1a8a-653d-4f73-ad8b-2ace28816bce</TermId>
        </TermInfo>
        <TermInfo xmlns="http://schemas.microsoft.com/office/infopath/2007/PartnerControls">
          <TermName xmlns="http://schemas.microsoft.com/office/infopath/2007/PartnerControls">VMware, Inc.</TermName>
          <TermId xmlns="http://schemas.microsoft.com/office/infopath/2007/PartnerControls">5fc90b3e-a6c9-4744-b363-6e8e40ff347f</TermId>
        </TermInfo>
      </Terms>
    </n129cbb04a2649f78c420d328819db09>
    <p9c9ecc4f69d4dc58fc18c13ecfad54f xmlns="46b1b714-a809-42fb-8d68-4e1c9ed0a1f7">
      <Terms xmlns="http://schemas.microsoft.com/office/infopath/2007/PartnerControls">
        <TermInfo xmlns="http://schemas.microsoft.com/office/infopath/2007/PartnerControls">
          <TermName xmlns="http://schemas.microsoft.com/office/infopath/2007/PartnerControls">Consulting Services</TermName>
          <TermId xmlns="http://schemas.microsoft.com/office/infopath/2007/PartnerControls">72957880-c53e-490b-919a-7548c18b4dbf</TermId>
        </TermInfo>
      </Terms>
    </p9c9ecc4f69d4dc58fc18c13ecfad54f>
    <e1c28099a6094dcc9cf65d1b1521025d xmlns="46b1b714-a809-42fb-8d68-4e1c9ed0a1f7">
      <Terms xmlns="http://schemas.microsoft.com/office/infopath/2007/PartnerControls">
        <TermInfo xmlns="http://schemas.microsoft.com/office/infopath/2007/PartnerControls">
          <TermName xmlns="http://schemas.microsoft.com/office/infopath/2007/PartnerControls">Competitive Advantage</TermName>
          <TermId xmlns="http://schemas.microsoft.com/office/infopath/2007/PartnerControls">9d42b394-82f6-4bf3-b7da-8f0f150c42aa</TermId>
        </TermInfo>
        <TermInfo xmlns="http://schemas.microsoft.com/office/infopath/2007/PartnerControls">
          <TermName xmlns="http://schemas.microsoft.com/office/infopath/2007/PartnerControls">Digital</TermName>
          <TermId xmlns="http://schemas.microsoft.com/office/infopath/2007/PartnerControls">c94f953c-eff4-4ebb-8465-d10aac5cd362</TermId>
        </TermInfo>
        <TermInfo xmlns="http://schemas.microsoft.com/office/infopath/2007/PartnerControls">
          <TermName xmlns="http://schemas.microsoft.com/office/infopath/2007/PartnerControls">Better User Experience</TermName>
          <TermId xmlns="http://schemas.microsoft.com/office/infopath/2007/PartnerControls">1d25e74b-e1d9-4a07-a38c-e6c3078f56ed</TermId>
        </TermInfo>
      </Terms>
    </e1c28099a6094dcc9cf65d1b1521025d>
    <p9bbecdcc10b4409a11637040e1d01f7 xmlns="46b1b714-a809-42fb-8d68-4e1c9ed0a1f7">
      <Terms xmlns="http://schemas.microsoft.com/office/infopath/2007/PartnerControls"/>
    </p9bbecdcc10b4409a11637040e1d01f7>
    <LikedBy xmlns="http://schemas.microsoft.com/sharepoint/v3">
      <UserInfo>
        <DisplayName/>
        <AccountId xsi:nil="true"/>
        <AccountType/>
      </UserInfo>
    </LikedBy>
    <Certified xmlns="46b1b714-a809-42fb-8d68-4e1c9ed0a1f7">false</Certified>
    <Asset_x0020_Owner xmlns="46b1b714-a809-42fb-8d68-4e1c9ed0a1f7">
      <UserInfo>
        <DisplayName>i:0#.w|cts\432794,#i:0#.w|cts\432794,#Rahul31.Gupta31@cognizant.com,#Rahul31.Gupta31@cognizant.com,#Gupta, Rahul (Cognizant),#,#Technology,#Senior Consultant</DisplayName>
        <AccountId>8892</AccountId>
        <AccountType/>
      </UserInfo>
    </Asset_x0020_Owner>
    <b7d3bd9a78474cc8b2d216af6d79d4c2 xmlns="46b1b714-a809-42fb-8d68-4e1c9ed0a1f7">
      <Terms xmlns="http://schemas.microsoft.com/office/infopath/2007/PartnerControls">
        <TermInfo xmlns="http://schemas.microsoft.com/office/infopath/2007/PartnerControls">
          <TermName xmlns="http://schemas.microsoft.com/office/infopath/2007/PartnerControls">Generic</TermName>
          <TermId xmlns="http://schemas.microsoft.com/office/infopath/2007/PartnerControls">024087d0-f5ff-40ef-b17f-a7e367f637d6</TermId>
        </TermInfo>
      </Terms>
    </b7d3bd9a78474cc8b2d216af6d79d4c2>
    <d5204d8edf41487dba3820b456915978 xmlns="46b1b714-a809-42fb-8d68-4e1c9ed0a1f7">
      <Terms xmlns="http://schemas.microsoft.com/office/infopath/2007/PartnerControls"/>
    </d5204d8edf41487dba3820b456915978>
    <jc4b2d2a897b41a9b2fc06dbaed832dc xmlns="46b1b714-a809-42fb-8d68-4e1c9ed0a1f7">
      <Terms xmlns="http://schemas.microsoft.com/office/infopath/2007/PartnerControls"/>
    </jc4b2d2a897b41a9b2fc06dbaed832dc>
    <d866d6ec90c143b7bfd9b5bb6e405d46 xmlns="46b1b714-a809-42fb-8d68-4e1c9ed0a1f7">
      <Terms xmlns="http://schemas.microsoft.com/office/infopath/2007/PartnerControls"/>
    </d866d6ec90c143b7bfd9b5bb6e405d46>
    <Restriction xmlns="46b1b714-a809-42fb-8d68-4e1c9ed0a1f7">Shared with CBC</Restriction>
    <ec2804d8a74243f68e38c95ba14bb5e9 xmlns="46b1b714-a809-42fb-8d68-4e1c9ed0a1f7">
      <Terms xmlns="http://schemas.microsoft.com/office/infopath/2007/PartnerControls"/>
    </ec2804d8a74243f68e38c95ba14bb5e9>
    <eebb78481c8d4f5cbc803ffeb125f867 xmlns="46b1b714-a809-42fb-8d68-4e1c9ed0a1f7">
      <Terms xmlns="http://schemas.microsoft.com/office/infopath/2007/PartnerControls"/>
    </eebb78481c8d4f5cbc803ffeb125f867>
    <i8a8aaee37c843fcb342e1db77b78583 xmlns="46b1b714-a809-42fb-8d68-4e1c9ed0a1f7">
      <Terms xmlns="http://schemas.microsoft.com/office/infopath/2007/PartnerControls"/>
    </i8a8aaee37c843fcb342e1db77b78583>
    <d0ef13216ad44fd08859bd3550a899ab xmlns="46b1b714-a809-42fb-8d68-4e1c9ed0a1f7">
      <Terms xmlns="http://schemas.microsoft.com/office/infopath/2007/PartnerControls"/>
    </d0ef13216ad44fd08859bd3550a899ab>
    <hb33eea047074c41be2b60613868ce05 xmlns="46b1b714-a809-42fb-8d68-4e1c9ed0a1f7">
      <Terms xmlns="http://schemas.microsoft.com/office/infopath/2007/PartnerControls">
        <TermInfo xmlns="http://schemas.microsoft.com/office/infopath/2007/PartnerControls">
          <TermName xmlns="http://schemas.microsoft.com/office/infopath/2007/PartnerControls">Cognizant Confidential</TermName>
          <TermId xmlns="http://schemas.microsoft.com/office/infopath/2007/PartnerControls">c185ac13-b73f-4312-a5fa-4f180775c51a</TermId>
        </TermInfo>
      </Terms>
    </hb33eea047074c41be2b60613868ce05>
    <RatedBy xmlns="http://schemas.microsoft.com/sharepoint/v3">
      <UserInfo>
        <DisplayName/>
        <AccountId xsi:nil="true"/>
        <AccountType/>
      </UserInfo>
    </RatedBy>
    <AverageRating xmlns="http://schemas.microsoft.com/sharepoint/v3" xsi:nil="true"/>
    <RatingCount xmlns="http://schemas.microsoft.com/sharepoint/v3" xsi:nil="true"/>
  </documentManagement>
</p:properties>
</file>

<file path=customXml/itemProps1.xml><?xml version="1.0" encoding="utf-8"?>
<ds:datastoreItem xmlns:ds="http://schemas.openxmlformats.org/officeDocument/2006/customXml" ds:itemID="{A3C65202-1221-4B2F-BBC6-43177E62A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b1b714-a809-42fb-8d68-4e1c9ed0a1f7"/>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A230A5-F7F1-4447-BF11-5D3FD0B9769D}">
  <ds:schemaRefs>
    <ds:schemaRef ds:uri="http://schemas.microsoft.com/sharepoint/v3/contenttype/forms"/>
  </ds:schemaRefs>
</ds:datastoreItem>
</file>

<file path=customXml/itemProps3.xml><?xml version="1.0" encoding="utf-8"?>
<ds:datastoreItem xmlns:ds="http://schemas.openxmlformats.org/officeDocument/2006/customXml" ds:itemID="{CE2E0662-506F-4D03-8514-D8737C88FF60}">
  <ds:schemaRefs>
    <ds:schemaRef ds:uri="http://schemas.microsoft.com/office/2006/metadata/properties"/>
    <ds:schemaRef ds:uri="http://schemas.microsoft.com/office/infopath/2007/PartnerControls"/>
    <ds:schemaRef ds:uri="http://schemas.microsoft.com/sharepoint/v3"/>
    <ds:schemaRef ds:uri="46b1b714-a809-42fb-8d68-4e1c9ed0a1f7"/>
  </ds:schemaRefs>
</ds:datastoreItem>
</file>

<file path=docProps/app.xml><?xml version="1.0" encoding="utf-8"?>
<Properties xmlns="http://schemas.openxmlformats.org/officeDocument/2006/extended-properties" xmlns:vt="http://schemas.openxmlformats.org/officeDocument/2006/docPropsVTypes">
  <Template/>
  <TotalTime>25732</TotalTime>
  <Words>836</Words>
  <Application>Microsoft Office PowerPoint</Application>
  <PresentationFormat>On-screen Show (16:9)</PresentationFormat>
  <Paragraphs>127</Paragraphs>
  <Slides>21</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Arial Black</vt:lpstr>
      <vt:lpstr>Calibri</vt:lpstr>
      <vt:lpstr>Calibri Light</vt:lpstr>
      <vt:lpstr>Cognizant_16x9</vt:lpstr>
      <vt:lpstr>Santa Clara Template</vt:lpstr>
      <vt:lpstr>An Analysis of PCA and Autoencoder Generated Factors in Predicting S&amp;P Returns </vt:lpstr>
      <vt:lpstr>Agenda</vt:lpstr>
      <vt:lpstr>Objectives</vt:lpstr>
      <vt:lpstr>PostgreSQL Database</vt:lpstr>
      <vt:lpstr>Data Pipeline</vt:lpstr>
      <vt:lpstr>Predict S&amp;P Returns</vt:lpstr>
      <vt:lpstr>Index Basket  example (weekly returns) </vt:lpstr>
      <vt:lpstr>Returns Matrix</vt:lpstr>
      <vt:lpstr>Factors Matrix</vt:lpstr>
      <vt:lpstr>Forecasts</vt:lpstr>
      <vt:lpstr>Autoencoder</vt:lpstr>
      <vt:lpstr>Results</vt:lpstr>
      <vt:lpstr>Results – Weekly – Same Direction</vt:lpstr>
      <vt:lpstr>Results – Weekly – Market Cap</vt:lpstr>
      <vt:lpstr>Conclusion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Library</dc:title>
  <cp:lastModifiedBy>Leonardo Barbosa</cp:lastModifiedBy>
  <cp:revision>55</cp:revision>
  <dcterms:created xsi:type="dcterms:W3CDTF">2016-03-27T23:04:13Z</dcterms:created>
  <dcterms:modified xsi:type="dcterms:W3CDTF">2019-12-06T23:26:09Z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0x010100545A0AD3AA94904BA1C68A378F6345F0020600A87F74240A256B4DAB817F3C279781F0</vt:lpwstr>
  </property>
  <property fmtid="{D5CDD505-2E9C-101B-9397-08002B2CF9AE}" pid="3" name="External Audience Type">
    <vt:lpwstr>13;#Generic|024087d0-f5ff-40ef-b17f-a7e367f637d6</vt:lpwstr>
  </property>
  <property fmtid="{D5CDD505-2E9C-101B-9397-08002B2CF9AE}" pid="4" name="Region">
    <vt:lpwstr/>
  </property>
  <property fmtid="{D5CDD505-2E9C-101B-9397-08002B2CF9AE}" pid="5" name="Confidentiality">
    <vt:lpwstr>6;#Cognizant Confidential|c185ac13-b73f-4312-a5fa-4f180775c51a</vt:lpwstr>
  </property>
  <property fmtid="{D5CDD505-2E9C-101B-9397-08002B2CF9AE}" pid="6" name="Industry">
    <vt:lpwstr>4;#Communications|746c81da-3976-4e1a-be3b-a27f88914474;#69;#Technology|524c5a45-d455-4601-bd25-1de697baa2f1</vt:lpwstr>
  </property>
  <property fmtid="{D5CDD505-2E9C-101B-9397-08002B2CF9AE}" pid="7" name="Industry Segment">
    <vt:lpwstr/>
  </property>
  <property fmtid="{D5CDD505-2E9C-101B-9397-08002B2CF9AE}" pid="8" name="Hardware Platform">
    <vt:lpwstr/>
  </property>
  <property fmtid="{D5CDD505-2E9C-101B-9397-08002B2CF9AE}" pid="9" name="Horizon">
    <vt:lpwstr/>
  </property>
  <property fmtid="{D5CDD505-2E9C-101B-9397-08002B2CF9AE}" pid="10" name="Delivery Center">
    <vt:lpwstr/>
  </property>
  <property fmtid="{D5CDD505-2E9C-101B-9397-08002B2CF9AE}" pid="11" name="Core Service Offering">
    <vt:lpwstr>3;#Consulting Services|72957880-c53e-490b-919a-7548c18b4dbf</vt:lpwstr>
  </property>
  <property fmtid="{D5CDD505-2E9C-101B-9397-08002B2CF9AE}" pid="12" name="Organization Service Offering">
    <vt:lpwstr>7;#Customer Experience|b210c87c-97b1-47f1-8956-07a0b3343aaf;#14;#Digital Transformation|db8ff3c3-6895-46d3-81ec-ffeef1f20632;#8;#Network|2aa2487b-a04c-48ef-9db0-d4755cd5ef9d;#12;#Product|d6f41ff0-c137-4d1e-b428-b5d1a5a17820;#177;#Sales Optimization|373e49</vt:lpwstr>
  </property>
  <property fmtid="{D5CDD505-2E9C-101B-9397-08002B2CF9AE}" pid="13" name="Methodology">
    <vt:lpwstr/>
  </property>
  <property fmtid="{D5CDD505-2E9C-101B-9397-08002B2CF9AE}" pid="14" name="Capability">
    <vt:lpwstr/>
  </property>
  <property fmtid="{D5CDD505-2E9C-101B-9397-08002B2CF9AE}" pid="15" name="Country">
    <vt:lpwstr/>
  </property>
  <property fmtid="{D5CDD505-2E9C-101B-9397-08002B2CF9AE}" pid="16" name="Organization">
    <vt:lpwstr>2;#CBC-Communications|85f121b9-6deb-4a8b-a57f-4a0e676a7d6c</vt:lpwstr>
  </property>
  <property fmtid="{D5CDD505-2E9C-101B-9397-08002B2CF9AE}" pid="17" name="Business Triggers">
    <vt:lpwstr>32;#Competitive Advantage|9d42b394-82f6-4bf3-b7da-8f0f150c42aa;#172;#Digital|c94f953c-eff4-4ebb-8465-d10aac5cd362;#95;#Better User Experience|1d25e74b-e1d9-4a07-a38c-e6c3078f56ed</vt:lpwstr>
  </property>
  <property fmtid="{D5CDD505-2E9C-101B-9397-08002B2CF9AE}" pid="18" name="Customer">
    <vt:lpwstr>176;#Cognizant|f5f7599d-1f76-4ce7-bf5a-aff04f0ca0cf;#20;#AT＆T Inc.|668a1a8a-653d-4f73-ad8b-2ace28816bce;#103;#VMware, Inc.|5fc90b3e-a6c9-4744-b363-6e8e40ff347f</vt:lpwstr>
  </property>
  <property fmtid="{D5CDD505-2E9C-101B-9397-08002B2CF9AE}" pid="19" name="Universal Trend">
    <vt:lpwstr/>
  </property>
  <property fmtid="{D5CDD505-2E9C-101B-9397-08002B2CF9AE}" pid="20" name="Industry Trend">
    <vt:lpwstr/>
  </property>
  <property fmtid="{D5CDD505-2E9C-101B-9397-08002B2CF9AE}" pid="21" name="Software Platform">
    <vt:lpwstr/>
  </property>
  <property fmtid="{D5CDD505-2E9C-101B-9397-08002B2CF9AE}" pid="22" name="Organization_x0020_Sub_x0020_Service_x0020_Offering_x0020__x0028_Services_x002F_Solutions_x0029_">
    <vt:lpwstr/>
  </property>
  <property fmtid="{D5CDD505-2E9C-101B-9397-08002B2CF9AE}" pid="23" name="Order">
    <vt:r8>263500</vt:r8>
  </property>
  <property fmtid="{D5CDD505-2E9C-101B-9397-08002B2CF9AE}" pid="24" name="jqcq">
    <vt:lpwstr/>
  </property>
  <property fmtid="{D5CDD505-2E9C-101B-9397-08002B2CF9AE}" pid="25" name="xd_Signature">
    <vt:bool>false</vt:bool>
  </property>
  <property fmtid="{D5CDD505-2E9C-101B-9397-08002B2CF9AE}" pid="26" name="b0h1">
    <vt:lpwstr/>
  </property>
  <property fmtid="{D5CDD505-2E9C-101B-9397-08002B2CF9AE}" pid="27" name="xd_ProgID">
    <vt:lpwstr/>
  </property>
  <property fmtid="{D5CDD505-2E9C-101B-9397-08002B2CF9AE}" pid="28" name="a8dk">
    <vt:lpwstr/>
  </property>
  <property fmtid="{D5CDD505-2E9C-101B-9397-08002B2CF9AE}" pid="29" name="ProjectID">
    <vt:lpwstr/>
  </property>
  <property fmtid="{D5CDD505-2E9C-101B-9397-08002B2CF9AE}" pid="30" name="TemplateUrl">
    <vt:lpwstr/>
  </property>
  <property fmtid="{D5CDD505-2E9C-101B-9397-08002B2CF9AE}" pid="31" name="Organization Sub Service Offering (Services/Solutions)">
    <vt:lpwstr/>
  </property>
</Properties>
</file>