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8" r:id="rId3"/>
    <p:sldId id="259" r:id="rId4"/>
    <p:sldId id="260" r:id="rId5"/>
    <p:sldId id="263"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42EB4"/>
    <a:srgbClr val="FFC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A14A1-1F80-46D5-BBB8-366A7E7DA1B2}" v="856" dt="2018-08-25T00:09:14.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348"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Barbosa" userId="9a5e3a41a32a9263" providerId="LiveId" clId="{B4FA14A1-1F80-46D5-BBB8-366A7E7DA1B2}"/>
    <pc:docChg chg="undo custSel mod modSld">
      <pc:chgData name="Leonardo Barbosa" userId="9a5e3a41a32a9263" providerId="LiveId" clId="{B4FA14A1-1F80-46D5-BBB8-366A7E7DA1B2}" dt="2018-08-25T00:09:14.046" v="855"/>
      <pc:docMkLst>
        <pc:docMk/>
      </pc:docMkLst>
      <pc:sldChg chg="addSp delSp modSp mod setBg">
        <pc:chgData name="Leonardo Barbosa" userId="9a5e3a41a32a9263" providerId="LiveId" clId="{B4FA14A1-1F80-46D5-BBB8-366A7E7DA1B2}" dt="2018-08-25T00:05:21.552" v="852" actId="27636"/>
        <pc:sldMkLst>
          <pc:docMk/>
          <pc:sldMk cId="3344381744" sldId="256"/>
        </pc:sldMkLst>
        <pc:spChg chg="mod">
          <ac:chgData name="Leonardo Barbosa" userId="9a5e3a41a32a9263" providerId="LiveId" clId="{B4FA14A1-1F80-46D5-BBB8-366A7E7DA1B2}" dt="2018-08-25T00:05:07.904" v="848" actId="26606"/>
          <ac:spMkLst>
            <pc:docMk/>
            <pc:sldMk cId="3344381744" sldId="256"/>
            <ac:spMk id="2" creationId="{759C19B3-AFCD-4E7E-8A27-852B00032B96}"/>
          </ac:spMkLst>
        </pc:spChg>
        <pc:spChg chg="mod">
          <ac:chgData name="Leonardo Barbosa" userId="9a5e3a41a32a9263" providerId="LiveId" clId="{B4FA14A1-1F80-46D5-BBB8-366A7E7DA1B2}" dt="2018-08-25T00:05:21.552" v="852" actId="27636"/>
          <ac:spMkLst>
            <pc:docMk/>
            <pc:sldMk cId="3344381744" sldId="256"/>
            <ac:spMk id="3" creationId="{AF8C9843-1D08-4AA5-89F8-B8B21EA20327}"/>
          </ac:spMkLst>
        </pc:spChg>
        <pc:spChg chg="add del">
          <ac:chgData name="Leonardo Barbosa" userId="9a5e3a41a32a9263" providerId="LiveId" clId="{B4FA14A1-1F80-46D5-BBB8-366A7E7DA1B2}" dt="2018-08-25T00:05:07.939" v="849" actId="26606"/>
          <ac:spMkLst>
            <pc:docMk/>
            <pc:sldMk cId="3344381744" sldId="256"/>
            <ac:spMk id="71" creationId="{2255CADE-DCE0-447F-B290-2AE78E5E5598}"/>
          </ac:spMkLst>
        </pc:spChg>
        <pc:spChg chg="add del">
          <ac:chgData name="Leonardo Barbosa" userId="9a5e3a41a32a9263" providerId="LiveId" clId="{B4FA14A1-1F80-46D5-BBB8-366A7E7DA1B2}" dt="2018-08-25T00:05:07.939" v="849" actId="26606"/>
          <ac:spMkLst>
            <pc:docMk/>
            <pc:sldMk cId="3344381744" sldId="256"/>
            <ac:spMk id="75" creationId="{4245587C-701C-48A1-9B6B-10C3DF81A876}"/>
          </ac:spMkLst>
        </pc:spChg>
        <pc:spChg chg="add del">
          <ac:chgData name="Leonardo Barbosa" userId="9a5e3a41a32a9263" providerId="LiveId" clId="{B4FA14A1-1F80-46D5-BBB8-366A7E7DA1B2}" dt="2018-08-25T00:05:07.904" v="848" actId="26606"/>
          <ac:spMkLst>
            <pc:docMk/>
            <pc:sldMk cId="3344381744" sldId="256"/>
            <ac:spMk id="137" creationId="{45873676-3D69-48B0-BA02-D759766A90D7}"/>
          </ac:spMkLst>
        </pc:spChg>
        <pc:spChg chg="add">
          <ac:chgData name="Leonardo Barbosa" userId="9a5e3a41a32a9263" providerId="LiveId" clId="{B4FA14A1-1F80-46D5-BBB8-366A7E7DA1B2}" dt="2018-08-25T00:05:07.939" v="849" actId="26606"/>
          <ac:spMkLst>
            <pc:docMk/>
            <pc:sldMk cId="3344381744" sldId="256"/>
            <ac:spMk id="3078" creationId="{2255CADE-DCE0-447F-B290-2AE78E5E5598}"/>
          </ac:spMkLst>
        </pc:spChg>
        <pc:spChg chg="add">
          <ac:chgData name="Leonardo Barbosa" userId="9a5e3a41a32a9263" providerId="LiveId" clId="{B4FA14A1-1F80-46D5-BBB8-366A7E7DA1B2}" dt="2018-08-25T00:05:07.939" v="849" actId="26606"/>
          <ac:spMkLst>
            <pc:docMk/>
            <pc:sldMk cId="3344381744" sldId="256"/>
            <ac:spMk id="3080" creationId="{4245587C-701C-48A1-9B6B-10C3DF81A876}"/>
          </ac:spMkLst>
        </pc:spChg>
        <pc:picChg chg="add del">
          <ac:chgData name="Leonardo Barbosa" userId="9a5e3a41a32a9263" providerId="LiveId" clId="{B4FA14A1-1F80-46D5-BBB8-366A7E7DA1B2}" dt="2018-08-25T00:05:07.939" v="849" actId="26606"/>
          <ac:picMkLst>
            <pc:docMk/>
            <pc:sldMk cId="3344381744" sldId="256"/>
            <ac:picMk id="73" creationId="{240987D2-7FAC-4B65-A97B-0EAADE73BB32}"/>
          </ac:picMkLst>
        </pc:picChg>
        <pc:picChg chg="add del">
          <ac:chgData name="Leonardo Barbosa" userId="9a5e3a41a32a9263" providerId="LiveId" clId="{B4FA14A1-1F80-46D5-BBB8-366A7E7DA1B2}" dt="2018-08-25T00:05:07.939" v="849" actId="26606"/>
          <ac:picMkLst>
            <pc:docMk/>
            <pc:sldMk cId="3344381744" sldId="256"/>
            <ac:picMk id="77" creationId="{2E5CF545-7AAF-4A13-8871-089E929E850A}"/>
          </ac:picMkLst>
        </pc:picChg>
        <pc:picChg chg="add del">
          <ac:chgData name="Leonardo Barbosa" userId="9a5e3a41a32a9263" providerId="LiveId" clId="{B4FA14A1-1F80-46D5-BBB8-366A7E7DA1B2}" dt="2018-08-25T00:05:07.904" v="848" actId="26606"/>
          <ac:picMkLst>
            <pc:docMk/>
            <pc:sldMk cId="3344381744" sldId="256"/>
            <ac:picMk id="139" creationId="{248E96D7-6599-4607-9958-FD9E1000131D}"/>
          </ac:picMkLst>
        </pc:picChg>
        <pc:picChg chg="add del">
          <ac:chgData name="Leonardo Barbosa" userId="9a5e3a41a32a9263" providerId="LiveId" clId="{B4FA14A1-1F80-46D5-BBB8-366A7E7DA1B2}" dt="2018-08-25T00:05:07.904" v="848" actId="26606"/>
          <ac:picMkLst>
            <pc:docMk/>
            <pc:sldMk cId="3344381744" sldId="256"/>
            <ac:picMk id="143" creationId="{3CA8EEE2-DA9A-4635-9B41-33EB565145F4}"/>
          </ac:picMkLst>
        </pc:picChg>
        <pc:picChg chg="add del mod ord">
          <ac:chgData name="Leonardo Barbosa" userId="9a5e3a41a32a9263" providerId="LiveId" clId="{B4FA14A1-1F80-46D5-BBB8-366A7E7DA1B2}" dt="2018-08-25T00:04:46.985" v="845" actId="478"/>
          <ac:picMkLst>
            <pc:docMk/>
            <pc:sldMk cId="3344381744" sldId="256"/>
            <ac:picMk id="3074" creationId="{40DB4402-43E1-4121-B47A-E3CC5410B2B1}"/>
          </ac:picMkLst>
        </pc:picChg>
        <pc:picChg chg="add mod ord">
          <ac:chgData name="Leonardo Barbosa" userId="9a5e3a41a32a9263" providerId="LiveId" clId="{B4FA14A1-1F80-46D5-BBB8-366A7E7DA1B2}" dt="2018-08-25T00:05:07.939" v="849" actId="26606"/>
          <ac:picMkLst>
            <pc:docMk/>
            <pc:sldMk cId="3344381744" sldId="256"/>
            <ac:picMk id="3076" creationId="{A506523E-132B-4FCE-9A47-ACFF41E7B9A3}"/>
          </ac:picMkLst>
        </pc:picChg>
        <pc:picChg chg="add">
          <ac:chgData name="Leonardo Barbosa" userId="9a5e3a41a32a9263" providerId="LiveId" clId="{B4FA14A1-1F80-46D5-BBB8-366A7E7DA1B2}" dt="2018-08-25T00:05:07.939" v="849" actId="26606"/>
          <ac:picMkLst>
            <pc:docMk/>
            <pc:sldMk cId="3344381744" sldId="256"/>
            <ac:picMk id="3079" creationId="{240987D2-7FAC-4B65-A97B-0EAADE73BB32}"/>
          </ac:picMkLst>
        </pc:picChg>
        <pc:picChg chg="add">
          <ac:chgData name="Leonardo Barbosa" userId="9a5e3a41a32a9263" providerId="LiveId" clId="{B4FA14A1-1F80-46D5-BBB8-366A7E7DA1B2}" dt="2018-08-25T00:05:07.939" v="849" actId="26606"/>
          <ac:picMkLst>
            <pc:docMk/>
            <pc:sldMk cId="3344381744" sldId="256"/>
            <ac:picMk id="3081" creationId="{2E5CF545-7AAF-4A13-8871-089E929E850A}"/>
          </ac:picMkLst>
        </pc:picChg>
        <pc:cxnChg chg="add del">
          <ac:chgData name="Leonardo Barbosa" userId="9a5e3a41a32a9263" providerId="LiveId" clId="{B4FA14A1-1F80-46D5-BBB8-366A7E7DA1B2}" dt="2018-08-25T00:05:07.904" v="848" actId="26606"/>
          <ac:cxnSpMkLst>
            <pc:docMk/>
            <pc:sldMk cId="3344381744" sldId="256"/>
            <ac:cxnSpMk id="141" creationId="{99478AA5-D1D0-4B5E-9FDE-6F55026DA306}"/>
          </ac:cxnSpMkLst>
        </pc:cxnChg>
      </pc:sldChg>
      <pc:sldChg chg="addSp modSp modTransition modAnim">
        <pc:chgData name="Leonardo Barbosa" userId="9a5e3a41a32a9263" providerId="LiveId" clId="{B4FA14A1-1F80-46D5-BBB8-366A7E7DA1B2}" dt="2018-08-24T21:40:10.535" v="30" actId="14100"/>
        <pc:sldMkLst>
          <pc:docMk/>
          <pc:sldMk cId="2464783979" sldId="258"/>
        </pc:sldMkLst>
        <pc:spChg chg="add mod">
          <ac:chgData name="Leonardo Barbosa" userId="9a5e3a41a32a9263" providerId="LiveId" clId="{B4FA14A1-1F80-46D5-BBB8-366A7E7DA1B2}" dt="2018-08-24T21:40:10.535" v="30" actId="14100"/>
          <ac:spMkLst>
            <pc:docMk/>
            <pc:sldMk cId="2464783979" sldId="258"/>
            <ac:spMk id="2" creationId="{5F9BAD0D-C0C2-43AF-8F35-4FF4122BC605}"/>
          </ac:spMkLst>
        </pc:spChg>
      </pc:sldChg>
      <pc:sldChg chg="addSp delSp modSp modTransition modAnim modNotesTx">
        <pc:chgData name="Leonardo Barbosa" userId="9a5e3a41a32a9263" providerId="LiveId" clId="{B4FA14A1-1F80-46D5-BBB8-366A7E7DA1B2}" dt="2018-08-24T22:09:26.407" v="355" actId="20577"/>
        <pc:sldMkLst>
          <pc:docMk/>
          <pc:sldMk cId="3544995488" sldId="259"/>
        </pc:sldMkLst>
        <pc:spChg chg="add del mod">
          <ac:chgData name="Leonardo Barbosa" userId="9a5e3a41a32a9263" providerId="LiveId" clId="{B4FA14A1-1F80-46D5-BBB8-366A7E7DA1B2}" dt="2018-08-24T21:45:09.507" v="50"/>
          <ac:spMkLst>
            <pc:docMk/>
            <pc:sldMk cId="3544995488" sldId="259"/>
            <ac:spMk id="2" creationId="{BE5022E7-5C22-4438-88BB-79E488B6ADC4}"/>
          </ac:spMkLst>
        </pc:spChg>
        <pc:spChg chg="add del mod">
          <ac:chgData name="Leonardo Barbosa" userId="9a5e3a41a32a9263" providerId="LiveId" clId="{B4FA14A1-1F80-46D5-BBB8-366A7E7DA1B2}" dt="2018-08-24T21:45:09.507" v="50"/>
          <ac:spMkLst>
            <pc:docMk/>
            <pc:sldMk cId="3544995488" sldId="259"/>
            <ac:spMk id="4" creationId="{9BB48D9A-6F43-4FD9-95E9-5FE6120001F2}"/>
          </ac:spMkLst>
        </pc:spChg>
        <pc:spChg chg="add mod">
          <ac:chgData name="Leonardo Barbosa" userId="9a5e3a41a32a9263" providerId="LiveId" clId="{B4FA14A1-1F80-46D5-BBB8-366A7E7DA1B2}" dt="2018-08-24T21:48:12.354" v="82" actId="1035"/>
          <ac:spMkLst>
            <pc:docMk/>
            <pc:sldMk cId="3544995488" sldId="259"/>
            <ac:spMk id="9" creationId="{4F9EC4FB-4E67-488E-BDB3-DBAE5C1C3C55}"/>
          </ac:spMkLst>
        </pc:spChg>
        <pc:spChg chg="add mod">
          <ac:chgData name="Leonardo Barbosa" userId="9a5e3a41a32a9263" providerId="LiveId" clId="{B4FA14A1-1F80-46D5-BBB8-366A7E7DA1B2}" dt="2018-08-24T21:48:48.801" v="84" actId="208"/>
          <ac:spMkLst>
            <pc:docMk/>
            <pc:sldMk cId="3544995488" sldId="259"/>
            <ac:spMk id="10" creationId="{BF976742-54BA-4FED-9D76-C5567389F57A}"/>
          </ac:spMkLst>
        </pc:spChg>
        <pc:spChg chg="add mod">
          <ac:chgData name="Leonardo Barbosa" userId="9a5e3a41a32a9263" providerId="LiveId" clId="{B4FA14A1-1F80-46D5-BBB8-366A7E7DA1B2}" dt="2018-08-24T21:49:06.991" v="87" actId="1036"/>
          <ac:spMkLst>
            <pc:docMk/>
            <pc:sldMk cId="3544995488" sldId="259"/>
            <ac:spMk id="11" creationId="{AE37FF02-96DF-4FB9-B35E-0C770B6888E6}"/>
          </ac:spMkLst>
        </pc:spChg>
        <pc:picChg chg="add del mod">
          <ac:chgData name="Leonardo Barbosa" userId="9a5e3a41a32a9263" providerId="LiveId" clId="{B4FA14A1-1F80-46D5-BBB8-366A7E7DA1B2}" dt="2018-08-24T21:45:28.379" v="53"/>
          <ac:picMkLst>
            <pc:docMk/>
            <pc:sldMk cId="3544995488" sldId="259"/>
            <ac:picMk id="3" creationId="{8D213284-4F49-4EFD-827D-7AC62E4BDB08}"/>
          </ac:picMkLst>
        </pc:picChg>
        <pc:picChg chg="add del mod">
          <ac:chgData name="Leonardo Barbosa" userId="9a5e3a41a32a9263" providerId="LiveId" clId="{B4FA14A1-1F80-46D5-BBB8-366A7E7DA1B2}" dt="2018-08-24T21:46:52.949" v="59" actId="478"/>
          <ac:picMkLst>
            <pc:docMk/>
            <pc:sldMk cId="3544995488" sldId="259"/>
            <ac:picMk id="5" creationId="{DF6F2AF5-063E-4F50-BBE8-1C3086DBE5F4}"/>
          </ac:picMkLst>
        </pc:picChg>
        <pc:picChg chg="add del mod">
          <ac:chgData name="Leonardo Barbosa" userId="9a5e3a41a32a9263" providerId="LiveId" clId="{B4FA14A1-1F80-46D5-BBB8-366A7E7DA1B2}" dt="2018-08-24T21:46:25.117" v="56" actId="478"/>
          <ac:picMkLst>
            <pc:docMk/>
            <pc:sldMk cId="3544995488" sldId="259"/>
            <ac:picMk id="6" creationId="{624A9148-02FB-4837-9D0A-977A3CC8F3D0}"/>
          </ac:picMkLst>
        </pc:picChg>
        <pc:picChg chg="add mod">
          <ac:chgData name="Leonardo Barbosa" userId="9a5e3a41a32a9263" providerId="LiveId" clId="{B4FA14A1-1F80-46D5-BBB8-366A7E7DA1B2}" dt="2018-08-24T21:47:32.950" v="65" actId="1036"/>
          <ac:picMkLst>
            <pc:docMk/>
            <pc:sldMk cId="3544995488" sldId="259"/>
            <ac:picMk id="7" creationId="{27A38AF3-1FCF-407C-9F57-CEE31F47121F}"/>
          </ac:picMkLst>
        </pc:picChg>
        <pc:picChg chg="del">
          <ac:chgData name="Leonardo Barbosa" userId="9a5e3a41a32a9263" providerId="LiveId" clId="{B4FA14A1-1F80-46D5-BBB8-366A7E7DA1B2}" dt="2018-08-24T21:44:53.582" v="47" actId="478"/>
          <ac:picMkLst>
            <pc:docMk/>
            <pc:sldMk cId="3544995488" sldId="259"/>
            <ac:picMk id="8" creationId="{2B17A701-B163-4FFF-9A30-33C7561A683F}"/>
          </ac:picMkLst>
        </pc:picChg>
      </pc:sldChg>
      <pc:sldChg chg="addSp delSp modSp modTransition addAnim delAnim modAnim">
        <pc:chgData name="Leonardo Barbosa" userId="9a5e3a41a32a9263" providerId="LiveId" clId="{B4FA14A1-1F80-46D5-BBB8-366A7E7DA1B2}" dt="2018-08-24T23:57:06.779" v="830" actId="693"/>
        <pc:sldMkLst>
          <pc:docMk/>
          <pc:sldMk cId="806389130" sldId="260"/>
        </pc:sldMkLst>
        <pc:spChg chg="add del mod">
          <ac:chgData name="Leonardo Barbosa" userId="9a5e3a41a32a9263" providerId="LiveId" clId="{B4FA14A1-1F80-46D5-BBB8-366A7E7DA1B2}" dt="2018-08-24T22:00:43.412" v="124" actId="478"/>
          <ac:spMkLst>
            <pc:docMk/>
            <pc:sldMk cId="806389130" sldId="260"/>
            <ac:spMk id="2" creationId="{EC9B317F-2C51-45AC-87F3-D925F5BE44EB}"/>
          </ac:spMkLst>
        </pc:spChg>
        <pc:spChg chg="add del">
          <ac:chgData name="Leonardo Barbosa" userId="9a5e3a41a32a9263" providerId="LiveId" clId="{B4FA14A1-1F80-46D5-BBB8-366A7E7DA1B2}" dt="2018-08-24T21:47:20.811" v="62"/>
          <ac:spMkLst>
            <pc:docMk/>
            <pc:sldMk cId="806389130" sldId="260"/>
            <ac:spMk id="3" creationId="{FC13676B-9CF1-4521-AD69-E5B86A8BEB27}"/>
          </ac:spMkLst>
        </pc:spChg>
        <pc:spChg chg="add del">
          <ac:chgData name="Leonardo Barbosa" userId="9a5e3a41a32a9263" providerId="LiveId" clId="{B4FA14A1-1F80-46D5-BBB8-366A7E7DA1B2}" dt="2018-08-24T21:47:20.811" v="62"/>
          <ac:spMkLst>
            <pc:docMk/>
            <pc:sldMk cId="806389130" sldId="260"/>
            <ac:spMk id="5" creationId="{99D928ED-EF44-481D-A350-CE3C7DAC585D}"/>
          </ac:spMkLst>
        </pc:spChg>
        <pc:spChg chg="add del mod">
          <ac:chgData name="Leonardo Barbosa" userId="9a5e3a41a32a9263" providerId="LiveId" clId="{B4FA14A1-1F80-46D5-BBB8-366A7E7DA1B2}" dt="2018-08-24T23:56:49.473" v="828" actId="208"/>
          <ac:spMkLst>
            <pc:docMk/>
            <pc:sldMk cId="806389130" sldId="260"/>
            <ac:spMk id="6" creationId="{70F3F53E-8D56-4971-9291-7476B10CFC9E}"/>
          </ac:spMkLst>
        </pc:spChg>
        <pc:spChg chg="add mod">
          <ac:chgData name="Leonardo Barbosa" userId="9a5e3a41a32a9263" providerId="LiveId" clId="{B4FA14A1-1F80-46D5-BBB8-366A7E7DA1B2}" dt="2018-08-24T23:56:49.473" v="828" actId="208"/>
          <ac:spMkLst>
            <pc:docMk/>
            <pc:sldMk cId="806389130" sldId="260"/>
            <ac:spMk id="7" creationId="{44BF8818-858C-4DCC-B135-5D900C7BA638}"/>
          </ac:spMkLst>
        </pc:spChg>
        <pc:spChg chg="add mod">
          <ac:chgData name="Leonardo Barbosa" userId="9a5e3a41a32a9263" providerId="LiveId" clId="{B4FA14A1-1F80-46D5-BBB8-366A7E7DA1B2}" dt="2018-08-24T23:56:49.473" v="828" actId="208"/>
          <ac:spMkLst>
            <pc:docMk/>
            <pc:sldMk cId="806389130" sldId="260"/>
            <ac:spMk id="8" creationId="{856B23E6-B74F-441A-BF73-65D204BFE127}"/>
          </ac:spMkLst>
        </pc:spChg>
        <pc:spChg chg="add del mod">
          <ac:chgData name="Leonardo Barbosa" userId="9a5e3a41a32a9263" providerId="LiveId" clId="{B4FA14A1-1F80-46D5-BBB8-366A7E7DA1B2}" dt="2018-08-24T22:05:40.540" v="332" actId="478"/>
          <ac:spMkLst>
            <pc:docMk/>
            <pc:sldMk cId="806389130" sldId="260"/>
            <ac:spMk id="9" creationId="{8605F426-32D8-41CD-A468-06AA6D13DA89}"/>
          </ac:spMkLst>
        </pc:spChg>
        <pc:spChg chg="add del mod">
          <ac:chgData name="Leonardo Barbosa" userId="9a5e3a41a32a9263" providerId="LiveId" clId="{B4FA14A1-1F80-46D5-BBB8-366A7E7DA1B2}" dt="2018-08-24T22:06:21.410" v="334" actId="11529"/>
          <ac:spMkLst>
            <pc:docMk/>
            <pc:sldMk cId="806389130" sldId="260"/>
            <ac:spMk id="10" creationId="{A6DB1715-D3EE-4819-8F71-DE8BE20034CA}"/>
          </ac:spMkLst>
        </pc:spChg>
        <pc:spChg chg="add del mod">
          <ac:chgData name="Leonardo Barbosa" userId="9a5e3a41a32a9263" providerId="LiveId" clId="{B4FA14A1-1F80-46D5-BBB8-366A7E7DA1B2}" dt="2018-08-24T22:06:41.131" v="336" actId="11529"/>
          <ac:spMkLst>
            <pc:docMk/>
            <pc:sldMk cId="806389130" sldId="260"/>
            <ac:spMk id="11" creationId="{47E818C4-4064-4F00-A90F-BC2AE8A7C74C}"/>
          </ac:spMkLst>
        </pc:spChg>
        <pc:spChg chg="add mod">
          <ac:chgData name="Leonardo Barbosa" userId="9a5e3a41a32a9263" providerId="LiveId" clId="{B4FA14A1-1F80-46D5-BBB8-366A7E7DA1B2}" dt="2018-08-24T22:18:09.148" v="366" actId="693"/>
          <ac:spMkLst>
            <pc:docMk/>
            <pc:sldMk cId="806389130" sldId="260"/>
            <ac:spMk id="12" creationId="{B083FE51-B29A-4473-B0A4-849BF00097A4}"/>
          </ac:spMkLst>
        </pc:spChg>
        <pc:spChg chg="add del mod">
          <ac:chgData name="Leonardo Barbosa" userId="9a5e3a41a32a9263" providerId="LiveId" clId="{B4FA14A1-1F80-46D5-BBB8-366A7E7DA1B2}" dt="2018-08-24T22:18:42.194" v="368" actId="11529"/>
          <ac:spMkLst>
            <pc:docMk/>
            <pc:sldMk cId="806389130" sldId="260"/>
            <ac:spMk id="13" creationId="{606AC2E4-CBEF-4A1D-BAA4-09F0A802725E}"/>
          </ac:spMkLst>
        </pc:spChg>
        <pc:spChg chg="add del mod">
          <ac:chgData name="Leonardo Barbosa" userId="9a5e3a41a32a9263" providerId="LiveId" clId="{B4FA14A1-1F80-46D5-BBB8-366A7E7DA1B2}" dt="2018-08-24T22:18:53.362" v="372" actId="11529"/>
          <ac:spMkLst>
            <pc:docMk/>
            <pc:sldMk cId="806389130" sldId="260"/>
            <ac:spMk id="14" creationId="{D3E7D9C6-E15B-4970-9A8F-296C55054A62}"/>
          </ac:spMkLst>
        </pc:spChg>
        <pc:spChg chg="add del mod">
          <ac:chgData name="Leonardo Barbosa" userId="9a5e3a41a32a9263" providerId="LiveId" clId="{B4FA14A1-1F80-46D5-BBB8-366A7E7DA1B2}" dt="2018-08-24T22:41:30.638" v="418"/>
          <ac:spMkLst>
            <pc:docMk/>
            <pc:sldMk cId="806389130" sldId="260"/>
            <ac:spMk id="15" creationId="{A2C441C3-6C1C-4E05-8A79-6003E2EE4402}"/>
          </ac:spMkLst>
        </pc:spChg>
        <pc:spChg chg="add mod">
          <ac:chgData name="Leonardo Barbosa" userId="9a5e3a41a32a9263" providerId="LiveId" clId="{B4FA14A1-1F80-46D5-BBB8-366A7E7DA1B2}" dt="2018-08-24T23:57:06.779" v="830" actId="693"/>
          <ac:spMkLst>
            <pc:docMk/>
            <pc:sldMk cId="806389130" sldId="260"/>
            <ac:spMk id="16" creationId="{40939863-8A0A-4778-ABF8-32BC0B00D9F7}"/>
          </ac:spMkLst>
        </pc:spChg>
        <pc:spChg chg="add mod">
          <ac:chgData name="Leonardo Barbosa" userId="9a5e3a41a32a9263" providerId="LiveId" clId="{B4FA14A1-1F80-46D5-BBB8-366A7E7DA1B2}" dt="2018-08-24T23:57:06.779" v="830" actId="693"/>
          <ac:spMkLst>
            <pc:docMk/>
            <pc:sldMk cId="806389130" sldId="260"/>
            <ac:spMk id="17" creationId="{78B71A7B-6788-4662-A939-4CBD3357126C}"/>
          </ac:spMkLst>
        </pc:spChg>
        <pc:spChg chg="add">
          <ac:chgData name="Leonardo Barbosa" userId="9a5e3a41a32a9263" providerId="LiveId" clId="{B4FA14A1-1F80-46D5-BBB8-366A7E7DA1B2}" dt="2018-08-24T22:42:29.772" v="421"/>
          <ac:spMkLst>
            <pc:docMk/>
            <pc:sldMk cId="806389130" sldId="260"/>
            <ac:spMk id="19" creationId="{32497DA6-E1A0-4186-9171-DD78BDC1EDDB}"/>
          </ac:spMkLst>
        </pc:spChg>
        <pc:spChg chg="add del">
          <ac:chgData name="Leonardo Barbosa" userId="9a5e3a41a32a9263" providerId="LiveId" clId="{B4FA14A1-1F80-46D5-BBB8-366A7E7DA1B2}" dt="2018-08-24T23:42:22.312" v="763"/>
          <ac:spMkLst>
            <pc:docMk/>
            <pc:sldMk cId="806389130" sldId="260"/>
            <ac:spMk id="20" creationId="{08C2554D-99A2-4790-9113-B72543843DF3}"/>
          </ac:spMkLst>
        </pc:spChg>
        <pc:picChg chg="mod">
          <ac:chgData name="Leonardo Barbosa" userId="9a5e3a41a32a9263" providerId="LiveId" clId="{B4FA14A1-1F80-46D5-BBB8-366A7E7DA1B2}" dt="2018-08-24T23:39:08.160" v="750" actId="14100"/>
          <ac:picMkLst>
            <pc:docMk/>
            <pc:sldMk cId="806389130" sldId="260"/>
            <ac:picMk id="4" creationId="{DC5EA18C-FC73-4003-86CA-07EF96020DE8}"/>
          </ac:picMkLst>
        </pc:picChg>
        <pc:picChg chg="add mod">
          <ac:chgData name="Leonardo Barbosa" userId="9a5e3a41a32a9263" providerId="LiveId" clId="{B4FA14A1-1F80-46D5-BBB8-366A7E7DA1B2}" dt="2018-08-24T23:49:15.319" v="799" actId="1076"/>
          <ac:picMkLst>
            <pc:docMk/>
            <pc:sldMk cId="806389130" sldId="260"/>
            <ac:picMk id="21" creationId="{CECE6E7D-B807-4D35-8B50-F3066BE81506}"/>
          </ac:picMkLst>
        </pc:picChg>
        <pc:picChg chg="add del mod">
          <ac:chgData name="Leonardo Barbosa" userId="9a5e3a41a32a9263" providerId="LiveId" clId="{B4FA14A1-1F80-46D5-BBB8-366A7E7DA1B2}" dt="2018-08-24T23:30:07.281" v="711" actId="478"/>
          <ac:picMkLst>
            <pc:docMk/>
            <pc:sldMk cId="806389130" sldId="260"/>
            <ac:picMk id="2050" creationId="{13028303-74BC-4414-9A38-65D0D243D31E}"/>
          </ac:picMkLst>
        </pc:picChg>
        <pc:picChg chg="add del mod">
          <ac:chgData name="Leonardo Barbosa" userId="9a5e3a41a32a9263" providerId="LiveId" clId="{B4FA14A1-1F80-46D5-BBB8-366A7E7DA1B2}" dt="2018-08-24T23:31:27.043" v="717" actId="478"/>
          <ac:picMkLst>
            <pc:docMk/>
            <pc:sldMk cId="806389130" sldId="260"/>
            <ac:picMk id="2052" creationId="{A4A61EDD-29BB-47BB-9414-1E349FC242F6}"/>
          </ac:picMkLst>
        </pc:picChg>
        <pc:picChg chg="add mod">
          <ac:chgData name="Leonardo Barbosa" userId="9a5e3a41a32a9263" providerId="LiveId" clId="{B4FA14A1-1F80-46D5-BBB8-366A7E7DA1B2}" dt="2018-08-24T23:32:31.778" v="734" actId="1038"/>
          <ac:picMkLst>
            <pc:docMk/>
            <pc:sldMk cId="806389130" sldId="260"/>
            <ac:picMk id="2054" creationId="{801E5FC7-1CD3-4493-90F7-B2F6527B0B58}"/>
          </ac:picMkLst>
        </pc:picChg>
        <pc:picChg chg="add del mod">
          <ac:chgData name="Leonardo Barbosa" userId="9a5e3a41a32a9263" providerId="LiveId" clId="{B4FA14A1-1F80-46D5-BBB8-366A7E7DA1B2}" dt="2018-08-24T23:39:22.548" v="751"/>
          <ac:picMkLst>
            <pc:docMk/>
            <pc:sldMk cId="806389130" sldId="260"/>
            <ac:picMk id="2056" creationId="{4CB7A4B5-FA84-43E2-B8DC-FBC5AB71674C}"/>
          </ac:picMkLst>
        </pc:picChg>
        <pc:picChg chg="add mod">
          <ac:chgData name="Leonardo Barbosa" userId="9a5e3a41a32a9263" providerId="LiveId" clId="{B4FA14A1-1F80-46D5-BBB8-366A7E7DA1B2}" dt="2018-08-24T23:40:15.247" v="758" actId="1076"/>
          <ac:picMkLst>
            <pc:docMk/>
            <pc:sldMk cId="806389130" sldId="260"/>
            <ac:picMk id="2058" creationId="{F776D4A7-1351-48E2-AB8C-AAA50689DDE3}"/>
          </ac:picMkLst>
        </pc:picChg>
        <pc:picChg chg="add del mod">
          <ac:chgData name="Leonardo Barbosa" userId="9a5e3a41a32a9263" providerId="LiveId" clId="{B4FA14A1-1F80-46D5-BBB8-366A7E7DA1B2}" dt="2018-08-24T23:42:51.571" v="768" actId="478"/>
          <ac:picMkLst>
            <pc:docMk/>
            <pc:sldMk cId="806389130" sldId="260"/>
            <ac:picMk id="2062" creationId="{2C600ADC-C7DA-464D-A2F7-6CDD9A47F6EF}"/>
          </ac:picMkLst>
        </pc:picChg>
        <pc:picChg chg="add mod">
          <ac:chgData name="Leonardo Barbosa" userId="9a5e3a41a32a9263" providerId="LiveId" clId="{B4FA14A1-1F80-46D5-BBB8-366A7E7DA1B2}" dt="2018-08-24T23:54:41.536" v="822" actId="1037"/>
          <ac:picMkLst>
            <pc:docMk/>
            <pc:sldMk cId="806389130" sldId="260"/>
            <ac:picMk id="2064" creationId="{C34124AB-E6AC-4331-8507-FBD4620795E9}"/>
          </ac:picMkLst>
        </pc:picChg>
        <pc:inkChg chg="add del">
          <ac:chgData name="Leonardo Barbosa" userId="9a5e3a41a32a9263" providerId="LiveId" clId="{B4FA14A1-1F80-46D5-BBB8-366A7E7DA1B2}" dt="2018-08-24T22:42:26.873" v="420"/>
          <ac:inkMkLst>
            <pc:docMk/>
            <pc:sldMk cId="806389130" sldId="260"/>
            <ac:inkMk id="18" creationId="{3654B622-7E3B-47A8-ACA7-47920C407CC2}"/>
          </ac:inkMkLst>
        </pc:inkChg>
      </pc:sldChg>
      <pc:sldChg chg="addSp delSp modSp modTransition modAnim">
        <pc:chgData name="Leonardo Barbosa" userId="9a5e3a41a32a9263" providerId="LiveId" clId="{B4FA14A1-1F80-46D5-BBB8-366A7E7DA1B2}" dt="2018-08-25T00:09:14.046" v="855"/>
        <pc:sldMkLst>
          <pc:docMk/>
          <pc:sldMk cId="1576488431" sldId="263"/>
        </pc:sldMkLst>
        <pc:spChg chg="add del mod">
          <ac:chgData name="Leonardo Barbosa" userId="9a5e3a41a32a9263" providerId="LiveId" clId="{B4FA14A1-1F80-46D5-BBB8-366A7E7DA1B2}" dt="2018-08-24T22:31:05.600" v="396"/>
          <ac:spMkLst>
            <pc:docMk/>
            <pc:sldMk cId="1576488431" sldId="263"/>
            <ac:spMk id="8" creationId="{ADEF12E9-1911-406C-853D-D53B4267607D}"/>
          </ac:spMkLst>
        </pc:spChg>
        <pc:spChg chg="add mod">
          <ac:chgData name="Leonardo Barbosa" userId="9a5e3a41a32a9263" providerId="LiveId" clId="{B4FA14A1-1F80-46D5-BBB8-366A7E7DA1B2}" dt="2018-08-24T23:00:24.688" v="499" actId="14100"/>
          <ac:spMkLst>
            <pc:docMk/>
            <pc:sldMk cId="1576488431" sldId="263"/>
            <ac:spMk id="22" creationId="{75F6142E-AAFF-4A55-95DC-A6F4F0E5F97A}"/>
          </ac:spMkLst>
        </pc:spChg>
        <pc:spChg chg="add del mod">
          <ac:chgData name="Leonardo Barbosa" userId="9a5e3a41a32a9263" providerId="LiveId" clId="{B4FA14A1-1F80-46D5-BBB8-366A7E7DA1B2}" dt="2018-08-24T23:02:25.028" v="507" actId="478"/>
          <ac:spMkLst>
            <pc:docMk/>
            <pc:sldMk cId="1576488431" sldId="263"/>
            <ac:spMk id="30" creationId="{397AFBDB-BB08-4353-87F0-274F3376F63A}"/>
          </ac:spMkLst>
        </pc:spChg>
        <pc:spChg chg="add del mod">
          <ac:chgData name="Leonardo Barbosa" userId="9a5e3a41a32a9263" providerId="LiveId" clId="{B4FA14A1-1F80-46D5-BBB8-366A7E7DA1B2}" dt="2018-08-24T23:04:54.571" v="516" actId="478"/>
          <ac:spMkLst>
            <pc:docMk/>
            <pc:sldMk cId="1576488431" sldId="263"/>
            <ac:spMk id="31" creationId="{D95320C6-7FC2-41C8-BEC2-775AE8466F46}"/>
          </ac:spMkLst>
        </pc:spChg>
        <pc:spChg chg="add mod">
          <ac:chgData name="Leonardo Barbosa" userId="9a5e3a41a32a9263" providerId="LiveId" clId="{B4FA14A1-1F80-46D5-BBB8-366A7E7DA1B2}" dt="2018-08-24T23:13:49.431" v="652" actId="1076"/>
          <ac:spMkLst>
            <pc:docMk/>
            <pc:sldMk cId="1576488431" sldId="263"/>
            <ac:spMk id="32" creationId="{210FFCCD-F3D4-4F35-BA6D-40DE3F492A60}"/>
          </ac:spMkLst>
        </pc:spChg>
        <pc:spChg chg="add del mod">
          <ac:chgData name="Leonardo Barbosa" userId="9a5e3a41a32a9263" providerId="LiveId" clId="{B4FA14A1-1F80-46D5-BBB8-366A7E7DA1B2}" dt="2018-08-24T23:00:29.523" v="500" actId="478"/>
          <ac:spMkLst>
            <pc:docMk/>
            <pc:sldMk cId="1576488431" sldId="263"/>
            <ac:spMk id="33" creationId="{92E90D3B-21E8-4D65-BCCB-052DA595C534}"/>
          </ac:spMkLst>
        </pc:spChg>
        <pc:spChg chg="add mod">
          <ac:chgData name="Leonardo Barbosa" userId="9a5e3a41a32a9263" providerId="LiveId" clId="{B4FA14A1-1F80-46D5-BBB8-366A7E7DA1B2}" dt="2018-08-24T23:00:53.460" v="504" actId="1076"/>
          <ac:spMkLst>
            <pc:docMk/>
            <pc:sldMk cId="1576488431" sldId="263"/>
            <ac:spMk id="40" creationId="{6025FE48-FBA1-47A3-92B7-50012621AB3E}"/>
          </ac:spMkLst>
        </pc:spChg>
        <pc:spChg chg="add del mod">
          <ac:chgData name="Leonardo Barbosa" userId="9a5e3a41a32a9263" providerId="LiveId" clId="{B4FA14A1-1F80-46D5-BBB8-366A7E7DA1B2}" dt="2018-08-24T23:12:19.087" v="644" actId="478"/>
          <ac:spMkLst>
            <pc:docMk/>
            <pc:sldMk cId="1576488431" sldId="263"/>
            <ac:spMk id="45" creationId="{7DF38FA4-9DF6-4FE5-B91F-2988139D783B}"/>
          </ac:spMkLst>
        </pc:spChg>
        <pc:spChg chg="add mod">
          <ac:chgData name="Leonardo Barbosa" userId="9a5e3a41a32a9263" providerId="LiveId" clId="{B4FA14A1-1F80-46D5-BBB8-366A7E7DA1B2}" dt="2018-08-24T23:14:39.763" v="655" actId="1076"/>
          <ac:spMkLst>
            <pc:docMk/>
            <pc:sldMk cId="1576488431" sldId="263"/>
            <ac:spMk id="46" creationId="{03E990CB-970C-4EFA-B4A0-EFC40C4293AB}"/>
          </ac:spMkLst>
        </pc:spChg>
        <pc:spChg chg="add mod">
          <ac:chgData name="Leonardo Barbosa" userId="9a5e3a41a32a9263" providerId="LiveId" clId="{B4FA14A1-1F80-46D5-BBB8-366A7E7DA1B2}" dt="2018-08-25T00:06:48.697" v="854" actId="693"/>
          <ac:spMkLst>
            <pc:docMk/>
            <pc:sldMk cId="1576488431" sldId="263"/>
            <ac:spMk id="47" creationId="{23FD5F1A-8825-4FC7-B7D1-A4DBACA0697A}"/>
          </ac:spMkLst>
        </pc:spChg>
        <pc:spChg chg="add del">
          <ac:chgData name="Leonardo Barbosa" userId="9a5e3a41a32a9263" providerId="LiveId" clId="{B4FA14A1-1F80-46D5-BBB8-366A7E7DA1B2}" dt="2018-08-24T23:19:43.640" v="699" actId="478"/>
          <ac:spMkLst>
            <pc:docMk/>
            <pc:sldMk cId="1576488431" sldId="263"/>
            <ac:spMk id="48" creationId="{89B63458-5C6A-4DD2-97DE-E1E8360E593D}"/>
          </ac:spMkLst>
        </pc:spChg>
        <pc:spChg chg="add mod">
          <ac:chgData name="Leonardo Barbosa" userId="9a5e3a41a32a9263" providerId="LiveId" clId="{B4FA14A1-1F80-46D5-BBB8-366A7E7DA1B2}" dt="2018-08-25T00:06:48.697" v="854" actId="693"/>
          <ac:spMkLst>
            <pc:docMk/>
            <pc:sldMk cId="1576488431" sldId="263"/>
            <ac:spMk id="49" creationId="{147056AC-C32B-4C14-98F3-3C09B12739C0}"/>
          </ac:spMkLst>
        </pc:spChg>
        <pc:picChg chg="add del mod">
          <ac:chgData name="Leonardo Barbosa" userId="9a5e3a41a32a9263" providerId="LiveId" clId="{B4FA14A1-1F80-46D5-BBB8-366A7E7DA1B2}" dt="2018-08-25T00:04:12.600" v="838" actId="1076"/>
          <ac:picMkLst>
            <pc:docMk/>
            <pc:sldMk cId="1576488431" sldId="263"/>
            <ac:picMk id="2" creationId="{C3C8320A-7ABF-4981-A133-3F328D3F545D}"/>
          </ac:picMkLst>
        </pc:picChg>
        <pc:picChg chg="mod">
          <ac:chgData name="Leonardo Barbosa" userId="9a5e3a41a32a9263" providerId="LiveId" clId="{B4FA14A1-1F80-46D5-BBB8-366A7E7DA1B2}" dt="2018-08-24T23:10:43.170" v="634" actId="1076"/>
          <ac:picMkLst>
            <pc:docMk/>
            <pc:sldMk cId="1576488431" sldId="263"/>
            <ac:picMk id="9" creationId="{12272B10-44EE-45AD-9427-DF6B249C1D37}"/>
          </ac:picMkLst>
        </pc:picChg>
        <pc:picChg chg="add del mod">
          <ac:chgData name="Leonardo Barbosa" userId="9a5e3a41a32a9263" providerId="LiveId" clId="{B4FA14A1-1F80-46D5-BBB8-366A7E7DA1B2}" dt="2018-08-24T22:46:41.600" v="441"/>
          <ac:picMkLst>
            <pc:docMk/>
            <pc:sldMk cId="1576488431" sldId="263"/>
            <ac:picMk id="23" creationId="{42F4339A-6BF9-4D04-97A1-2D2FABFF4895}"/>
          </ac:picMkLst>
        </pc:picChg>
        <pc:picChg chg="add del mod">
          <ac:chgData name="Leonardo Barbosa" userId="9a5e3a41a32a9263" providerId="LiveId" clId="{B4FA14A1-1F80-46D5-BBB8-366A7E7DA1B2}" dt="2018-08-24T22:46:37.650" v="439"/>
          <ac:picMkLst>
            <pc:docMk/>
            <pc:sldMk cId="1576488431" sldId="263"/>
            <ac:picMk id="24" creationId="{88EC250C-A5F2-4C84-BA4F-86EFD897BA9E}"/>
          </ac:picMkLst>
        </pc:picChg>
        <pc:picChg chg="add del mod">
          <ac:chgData name="Leonardo Barbosa" userId="9a5e3a41a32a9263" providerId="LiveId" clId="{B4FA14A1-1F80-46D5-BBB8-366A7E7DA1B2}" dt="2018-08-24T22:46:36.333" v="437"/>
          <ac:picMkLst>
            <pc:docMk/>
            <pc:sldMk cId="1576488431" sldId="263"/>
            <ac:picMk id="25" creationId="{65142D2A-68A6-4AC2-8DE6-9470F8FBA3A8}"/>
          </ac:picMkLst>
        </pc:picChg>
        <pc:picChg chg="add mod">
          <ac:chgData name="Leonardo Barbosa" userId="9a5e3a41a32a9263" providerId="LiveId" clId="{B4FA14A1-1F80-46D5-BBB8-366A7E7DA1B2}" dt="2018-08-24T22:47:01.743" v="446" actId="1035"/>
          <ac:picMkLst>
            <pc:docMk/>
            <pc:sldMk cId="1576488431" sldId="263"/>
            <ac:picMk id="26" creationId="{3B5DF9D0-57F9-442A-98A6-B7A291613588}"/>
          </ac:picMkLst>
        </pc:picChg>
        <pc:picChg chg="add mod">
          <ac:chgData name="Leonardo Barbosa" userId="9a5e3a41a32a9263" providerId="LiveId" clId="{B4FA14A1-1F80-46D5-BBB8-366A7E7DA1B2}" dt="2018-08-24T22:47:18.477" v="448" actId="1076"/>
          <ac:picMkLst>
            <pc:docMk/>
            <pc:sldMk cId="1576488431" sldId="263"/>
            <ac:picMk id="27" creationId="{35046E38-4BDC-4AC9-A36F-91FDA1A1F43C}"/>
          </ac:picMkLst>
        </pc:picChg>
        <pc:picChg chg="add mod">
          <ac:chgData name="Leonardo Barbosa" userId="9a5e3a41a32a9263" providerId="LiveId" clId="{B4FA14A1-1F80-46D5-BBB8-366A7E7DA1B2}" dt="2018-08-24T23:09:09.255" v="627" actId="1035"/>
          <ac:picMkLst>
            <pc:docMk/>
            <pc:sldMk cId="1576488431" sldId="263"/>
            <ac:picMk id="28" creationId="{799470AB-DB16-42ED-8537-8A4DEEB0BE2D}"/>
          </ac:picMkLst>
        </pc:picChg>
        <pc:picChg chg="add mod">
          <ac:chgData name="Leonardo Barbosa" userId="9a5e3a41a32a9263" providerId="LiveId" clId="{B4FA14A1-1F80-46D5-BBB8-366A7E7DA1B2}" dt="2018-08-24T23:00:10.651" v="496" actId="1076"/>
          <ac:picMkLst>
            <pc:docMk/>
            <pc:sldMk cId="1576488431" sldId="263"/>
            <ac:picMk id="34" creationId="{DF1906F0-81E1-4DD7-9A9A-31DA3635424D}"/>
          </ac:picMkLst>
        </pc:picChg>
        <pc:picChg chg="add mod">
          <ac:chgData name="Leonardo Barbosa" userId="9a5e3a41a32a9263" providerId="LiveId" clId="{B4FA14A1-1F80-46D5-BBB8-366A7E7DA1B2}" dt="2018-08-24T23:00:11.256" v="497" actId="1076"/>
          <ac:picMkLst>
            <pc:docMk/>
            <pc:sldMk cId="1576488431" sldId="263"/>
            <ac:picMk id="35" creationId="{2C1EA076-AF58-4FC6-8888-D11C2F99F950}"/>
          </ac:picMkLst>
        </pc:picChg>
        <pc:picChg chg="add mod">
          <ac:chgData name="Leonardo Barbosa" userId="9a5e3a41a32a9263" providerId="LiveId" clId="{B4FA14A1-1F80-46D5-BBB8-366A7E7DA1B2}" dt="2018-08-24T22:58:43.060" v="490" actId="1076"/>
          <ac:picMkLst>
            <pc:docMk/>
            <pc:sldMk cId="1576488431" sldId="263"/>
            <ac:picMk id="38" creationId="{3381D1F1-ADB0-42F5-865F-ED94619E560C}"/>
          </ac:picMkLst>
        </pc:picChg>
        <pc:picChg chg="add mod">
          <ac:chgData name="Leonardo Barbosa" userId="9a5e3a41a32a9263" providerId="LiveId" clId="{B4FA14A1-1F80-46D5-BBB8-366A7E7DA1B2}" dt="2018-08-24T22:59:03.361" v="492" actId="1076"/>
          <ac:picMkLst>
            <pc:docMk/>
            <pc:sldMk cId="1576488431" sldId="263"/>
            <ac:picMk id="39" creationId="{8242684D-2CB1-423E-B0B1-3DC3EA35A7E4}"/>
          </ac:picMkLst>
        </pc:picChg>
        <pc:picChg chg="add mod">
          <ac:chgData name="Leonardo Barbosa" userId="9a5e3a41a32a9263" providerId="LiveId" clId="{B4FA14A1-1F80-46D5-BBB8-366A7E7DA1B2}" dt="2018-08-24T23:00:11.905" v="498" actId="1076"/>
          <ac:picMkLst>
            <pc:docMk/>
            <pc:sldMk cId="1576488431" sldId="263"/>
            <ac:picMk id="1026" creationId="{607D5E30-FEF0-44D5-991C-F49495DA8C7C}"/>
          </ac:picMkLst>
        </pc:picChg>
        <pc:picChg chg="add del mod">
          <ac:chgData name="Leonardo Barbosa" userId="9a5e3a41a32a9263" providerId="LiveId" clId="{B4FA14A1-1F80-46D5-BBB8-366A7E7DA1B2}" dt="2018-08-24T22:51:14.653" v="455" actId="478"/>
          <ac:picMkLst>
            <pc:docMk/>
            <pc:sldMk cId="1576488431" sldId="263"/>
            <ac:picMk id="1028" creationId="{9E70F96F-9D96-4305-976C-07CB3C304675}"/>
          </ac:picMkLst>
        </pc:picChg>
        <pc:picChg chg="add del">
          <ac:chgData name="Leonardo Barbosa" userId="9a5e3a41a32a9263" providerId="LiveId" clId="{B4FA14A1-1F80-46D5-BBB8-366A7E7DA1B2}" dt="2018-08-24T22:51:34.111" v="457"/>
          <ac:picMkLst>
            <pc:docMk/>
            <pc:sldMk cId="1576488431" sldId="263"/>
            <ac:picMk id="1030" creationId="{C15CE1B0-2058-4AAD-A3AF-EEAD5D2328CA}"/>
          </ac:picMkLst>
        </pc:picChg>
        <pc:picChg chg="add del mod">
          <ac:chgData name="Leonardo Barbosa" userId="9a5e3a41a32a9263" providerId="LiveId" clId="{B4FA14A1-1F80-46D5-BBB8-366A7E7DA1B2}" dt="2018-08-24T22:51:59.959" v="462" actId="478"/>
          <ac:picMkLst>
            <pc:docMk/>
            <pc:sldMk cId="1576488431" sldId="263"/>
            <ac:picMk id="1032" creationId="{622EA9BD-85D0-423D-9192-E2FC1CBBF6B4}"/>
          </ac:picMkLst>
        </pc:picChg>
        <pc:picChg chg="add del">
          <ac:chgData name="Leonardo Barbosa" userId="9a5e3a41a32a9263" providerId="LiveId" clId="{B4FA14A1-1F80-46D5-BBB8-366A7E7DA1B2}" dt="2018-08-24T22:57:27.557" v="482"/>
          <ac:picMkLst>
            <pc:docMk/>
            <pc:sldMk cId="1576488431" sldId="263"/>
            <ac:picMk id="1034" creationId="{EB208724-1D7B-477D-A3A0-1B7FF49E629B}"/>
          </ac:picMkLst>
        </pc:picChg>
        <pc:picChg chg="add mod">
          <ac:chgData name="Leonardo Barbosa" userId="9a5e3a41a32a9263" providerId="LiveId" clId="{B4FA14A1-1F80-46D5-BBB8-366A7E7DA1B2}" dt="2018-08-24T22:58:19.352" v="488" actId="1076"/>
          <ac:picMkLst>
            <pc:docMk/>
            <pc:sldMk cId="1576488431" sldId="263"/>
            <ac:picMk id="1036" creationId="{B587AAE6-75A6-4E2E-9E84-3F698BEC5A12}"/>
          </ac:picMkLst>
        </pc:picChg>
        <pc:inkChg chg="add del">
          <ac:chgData name="Leonardo Barbosa" userId="9a5e3a41a32a9263" providerId="LiveId" clId="{B4FA14A1-1F80-46D5-BBB8-366A7E7DA1B2}" dt="2018-08-24T22:30:42.993" v="392"/>
          <ac:inkMkLst>
            <pc:docMk/>
            <pc:sldMk cId="1576488431" sldId="263"/>
            <ac:inkMk id="3" creationId="{B4A32BA3-71CE-4E2A-B042-639F704C3AB3}"/>
          </ac:inkMkLst>
        </pc:inkChg>
        <pc:inkChg chg="add del">
          <ac:chgData name="Leonardo Barbosa" userId="9a5e3a41a32a9263" providerId="LiveId" clId="{B4FA14A1-1F80-46D5-BBB8-366A7E7DA1B2}" dt="2018-08-24T22:30:42.354" v="391"/>
          <ac:inkMkLst>
            <pc:docMk/>
            <pc:sldMk cId="1576488431" sldId="263"/>
            <ac:inkMk id="4" creationId="{6F6AB3C9-7F23-4361-9E36-F9363E07FAF8}"/>
          </ac:inkMkLst>
        </pc:inkChg>
        <pc:inkChg chg="add del">
          <ac:chgData name="Leonardo Barbosa" userId="9a5e3a41a32a9263" providerId="LiveId" clId="{B4FA14A1-1F80-46D5-BBB8-366A7E7DA1B2}" dt="2018-08-24T22:31:07.274" v="398"/>
          <ac:inkMkLst>
            <pc:docMk/>
            <pc:sldMk cId="1576488431" sldId="263"/>
            <ac:inkMk id="6" creationId="{A5C1640D-14D4-4CFD-B31F-9B7DFC118E86}"/>
          </ac:inkMkLst>
        </pc:inkChg>
        <pc:inkChg chg="add del">
          <ac:chgData name="Leonardo Barbosa" userId="9a5e3a41a32a9263" providerId="LiveId" clId="{B4FA14A1-1F80-46D5-BBB8-366A7E7DA1B2}" dt="2018-08-24T22:31:06.869" v="397"/>
          <ac:inkMkLst>
            <pc:docMk/>
            <pc:sldMk cId="1576488431" sldId="263"/>
            <ac:inkMk id="7" creationId="{D60C53E8-EF7E-49A8-ADDD-C386718A3592}"/>
          </ac:inkMkLst>
        </pc:inkChg>
        <pc:inkChg chg="add del">
          <ac:chgData name="Leonardo Barbosa" userId="9a5e3a41a32a9263" providerId="LiveId" clId="{B4FA14A1-1F80-46D5-BBB8-366A7E7DA1B2}" dt="2018-08-24T22:32:27.097" v="400"/>
          <ac:inkMkLst>
            <pc:docMk/>
            <pc:sldMk cId="1576488431" sldId="263"/>
            <ac:inkMk id="13" creationId="{27816DA1-47E0-4518-9658-4E94049B2706}"/>
          </ac:inkMkLst>
        </pc:inkChg>
        <pc:inkChg chg="add del">
          <ac:chgData name="Leonardo Barbosa" userId="9a5e3a41a32a9263" providerId="LiveId" clId="{B4FA14A1-1F80-46D5-BBB8-366A7E7DA1B2}" dt="2018-08-24T22:41:11.945" v="417"/>
          <ac:inkMkLst>
            <pc:docMk/>
            <pc:sldMk cId="1576488431" sldId="263"/>
            <ac:inkMk id="15" creationId="{7551D538-2C6E-431F-A2AD-4336943DB77D}"/>
          </ac:inkMkLst>
        </pc:inkChg>
        <pc:inkChg chg="add del">
          <ac:chgData name="Leonardo Barbosa" userId="9a5e3a41a32a9263" providerId="LiveId" clId="{B4FA14A1-1F80-46D5-BBB8-366A7E7DA1B2}" dt="2018-08-24T22:41:11.572" v="416"/>
          <ac:inkMkLst>
            <pc:docMk/>
            <pc:sldMk cId="1576488431" sldId="263"/>
            <ac:inkMk id="16" creationId="{CEF6C1E9-ADE2-4995-A531-FAE53BB51443}"/>
          </ac:inkMkLst>
        </pc:inkChg>
        <pc:inkChg chg="add del">
          <ac:chgData name="Leonardo Barbosa" userId="9a5e3a41a32a9263" providerId="LiveId" clId="{B4FA14A1-1F80-46D5-BBB8-366A7E7DA1B2}" dt="2018-08-24T22:41:11.180" v="415"/>
          <ac:inkMkLst>
            <pc:docMk/>
            <pc:sldMk cId="1576488431" sldId="263"/>
            <ac:inkMk id="17" creationId="{565F52DA-DD29-4F9A-BCAE-07AF85290206}"/>
          </ac:inkMkLst>
        </pc:inkChg>
        <pc:inkChg chg="add del">
          <ac:chgData name="Leonardo Barbosa" userId="9a5e3a41a32a9263" providerId="LiveId" clId="{B4FA14A1-1F80-46D5-BBB8-366A7E7DA1B2}" dt="2018-08-24T22:41:10.112" v="413"/>
          <ac:inkMkLst>
            <pc:docMk/>
            <pc:sldMk cId="1576488431" sldId="263"/>
            <ac:inkMk id="18" creationId="{05D0B22C-F4BF-451F-9E62-B4C41B8A9D39}"/>
          </ac:inkMkLst>
        </pc:inkChg>
        <pc:inkChg chg="add del">
          <ac:chgData name="Leonardo Barbosa" userId="9a5e3a41a32a9263" providerId="LiveId" clId="{B4FA14A1-1F80-46D5-BBB8-366A7E7DA1B2}" dt="2018-08-24T22:41:04.106" v="411"/>
          <ac:inkMkLst>
            <pc:docMk/>
            <pc:sldMk cId="1576488431" sldId="263"/>
            <ac:inkMk id="19" creationId="{B1006800-9CA3-4539-95A9-940990F72DCF}"/>
          </ac:inkMkLst>
        </pc:inkChg>
        <pc:inkChg chg="add del">
          <ac:chgData name="Leonardo Barbosa" userId="9a5e3a41a32a9263" providerId="LiveId" clId="{B4FA14A1-1F80-46D5-BBB8-366A7E7DA1B2}" dt="2018-08-24T22:41:03.483" v="410"/>
          <ac:inkMkLst>
            <pc:docMk/>
            <pc:sldMk cId="1576488431" sldId="263"/>
            <ac:inkMk id="20" creationId="{6DA8427B-E84E-4B7C-9192-9270A15BA5C5}"/>
          </ac:inkMkLst>
        </pc:inkChg>
        <pc:inkChg chg="add">
          <ac:chgData name="Leonardo Barbosa" userId="9a5e3a41a32a9263" providerId="LiveId" clId="{B4FA14A1-1F80-46D5-BBB8-366A7E7DA1B2}" dt="2018-08-24T22:41:02.433" v="409"/>
          <ac:inkMkLst>
            <pc:docMk/>
            <pc:sldMk cId="1576488431" sldId="263"/>
            <ac:inkMk id="21" creationId="{7A1E62CC-46E4-4A8F-8C89-8A1E75BAA4A1}"/>
          </ac:inkMkLst>
        </pc:inkChg>
        <pc:cxnChg chg="mod">
          <ac:chgData name="Leonardo Barbosa" userId="9a5e3a41a32a9263" providerId="LiveId" clId="{B4FA14A1-1F80-46D5-BBB8-366A7E7DA1B2}" dt="2018-08-24T23:01:35.209" v="505" actId="14100"/>
          <ac:cxnSpMkLst>
            <pc:docMk/>
            <pc:sldMk cId="1576488431" sldId="263"/>
            <ac:cxnSpMk id="5" creationId="{4F92D6DC-E00E-43EF-9249-3ECF869B0035}"/>
          </ac:cxnSpMkLst>
        </pc:cxnChg>
      </pc:sldChg>
      <pc:sldChg chg="modTransition">
        <pc:chgData name="Leonardo Barbosa" userId="9a5e3a41a32a9263" providerId="LiveId" clId="{B4FA14A1-1F80-46D5-BBB8-366A7E7DA1B2}" dt="2018-08-24T21:37:24.525" v="17"/>
        <pc:sldMkLst>
          <pc:docMk/>
          <pc:sldMk cId="212104910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EE93B-6C42-4644-B440-755E487D1372}" type="datetimeFigureOut">
              <a:rPr lang="en-US" smtClean="0"/>
              <a:t>8/24/2018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8B6D8-1DF8-46E5-9434-62C4ECA99171}" type="slidenum">
              <a:rPr lang="en-US" smtClean="0"/>
              <a:t>‹#›</a:t>
            </a:fld>
            <a:endParaRPr lang="en-US"/>
          </a:p>
        </p:txBody>
      </p:sp>
    </p:spTree>
    <p:extLst>
      <p:ext uri="{BB962C8B-B14F-4D97-AF65-F5344CB8AC3E}">
        <p14:creationId xmlns:p14="http://schemas.microsoft.com/office/powerpoint/2010/main" val="356219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Exploratory analysis of Austin Animal Center Shelter dataset using python 3.6. The Austin Animal Center is the largest no-kill animal shelter in the United States that provides care and shelter to over 18,000 animals each year. The time frame for all visualizations is from 2013 Q4 to 2018 Q1.</a:t>
            </a:r>
            <a:endParaRPr lang="en-US" dirty="0"/>
          </a:p>
        </p:txBody>
      </p:sp>
      <p:sp>
        <p:nvSpPr>
          <p:cNvPr id="4" name="Slide Number Placeholder 3"/>
          <p:cNvSpPr>
            <a:spLocks noGrp="1"/>
          </p:cNvSpPr>
          <p:nvPr>
            <p:ph type="sldNum" sz="quarter" idx="10"/>
          </p:nvPr>
        </p:nvSpPr>
        <p:spPr/>
        <p:txBody>
          <a:bodyPr/>
          <a:lstStyle/>
          <a:p>
            <a:fld id="{2948B6D8-1DF8-46E5-9434-62C4ECA99171}" type="slidenum">
              <a:rPr lang="en-US" smtClean="0"/>
              <a:t>1</a:t>
            </a:fld>
            <a:endParaRPr lang="en-US"/>
          </a:p>
        </p:txBody>
      </p:sp>
    </p:spTree>
    <p:extLst>
      <p:ext uri="{BB962C8B-B14F-4D97-AF65-F5344CB8AC3E}">
        <p14:creationId xmlns:p14="http://schemas.microsoft.com/office/powerpoint/2010/main" val="305738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Leap year 2016</a:t>
            </a:r>
          </a:p>
        </p:txBody>
      </p:sp>
      <p:sp>
        <p:nvSpPr>
          <p:cNvPr id="4" name="Slide Number Placeholder 3"/>
          <p:cNvSpPr>
            <a:spLocks noGrp="1"/>
          </p:cNvSpPr>
          <p:nvPr>
            <p:ph type="sldNum" sz="quarter" idx="10"/>
          </p:nvPr>
        </p:nvSpPr>
        <p:spPr/>
        <p:txBody>
          <a:bodyPr/>
          <a:lstStyle/>
          <a:p>
            <a:fld id="{2948B6D8-1DF8-46E5-9434-62C4ECA99171}" type="slidenum">
              <a:rPr lang="en-US" smtClean="0"/>
              <a:t>3</a:t>
            </a:fld>
            <a:endParaRPr lang="en-US"/>
          </a:p>
        </p:txBody>
      </p:sp>
    </p:spTree>
    <p:extLst>
      <p:ext uri="{BB962C8B-B14F-4D97-AF65-F5344CB8AC3E}">
        <p14:creationId xmlns:p14="http://schemas.microsoft.com/office/powerpoint/2010/main" val="4006846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8/24/2018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Leo8216/Exploratory-Analysis-Austin-Animal-Center-Shelter" TargetMode="Externa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hyperlink" Target="https://www.pitbullinf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078" name="Rectangle 136">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9"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itbull puppy sketch">
            <a:extLst>
              <a:ext uri="{FF2B5EF4-FFF2-40B4-BE49-F238E27FC236}">
                <a16:creationId xmlns:a16="http://schemas.microsoft.com/office/drawing/2014/main" id="{A506523E-132B-4FCE-9A47-ACFF41E7B9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240" r="17365" b="-1"/>
          <a:stretch/>
        </p:blipFill>
        <p:spPr bwMode="auto">
          <a:xfrm>
            <a:off x="8860" y="10"/>
            <a:ext cx="6924201"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0" name="Rectangle 140">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1" name="Picture 142">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759C19B3-AFCD-4E7E-8A27-852B00032B96}"/>
              </a:ext>
            </a:extLst>
          </p:cNvPr>
          <p:cNvSpPr>
            <a:spLocks noGrp="1"/>
          </p:cNvSpPr>
          <p:nvPr>
            <p:ph type="ctrTitle"/>
          </p:nvPr>
        </p:nvSpPr>
        <p:spPr>
          <a:xfrm>
            <a:off x="7570382" y="1358901"/>
            <a:ext cx="3707844" cy="2730498"/>
          </a:xfrm>
        </p:spPr>
        <p:txBody>
          <a:bodyPr>
            <a:normAutofit/>
          </a:bodyPr>
          <a:lstStyle/>
          <a:p>
            <a:r>
              <a:rPr lang="en-US" sz="4100"/>
              <a:t>Exploratory Analysis </a:t>
            </a:r>
            <a:br>
              <a:rPr lang="en-US" sz="4100"/>
            </a:br>
            <a:r>
              <a:rPr lang="en-US" sz="4100"/>
              <a:t>Austin Animal Center Shelter</a:t>
            </a:r>
          </a:p>
        </p:txBody>
      </p:sp>
      <p:sp>
        <p:nvSpPr>
          <p:cNvPr id="3" name="Subtitle 2">
            <a:extLst>
              <a:ext uri="{FF2B5EF4-FFF2-40B4-BE49-F238E27FC236}">
                <a16:creationId xmlns:a16="http://schemas.microsoft.com/office/drawing/2014/main" id="{AF8C9843-1D08-4AA5-89F8-B8B21EA20327}"/>
              </a:ext>
            </a:extLst>
          </p:cNvPr>
          <p:cNvSpPr>
            <a:spLocks noGrp="1"/>
          </p:cNvSpPr>
          <p:nvPr>
            <p:ph type="subTitle" idx="1"/>
          </p:nvPr>
        </p:nvSpPr>
        <p:spPr>
          <a:xfrm>
            <a:off x="7676707" y="4165601"/>
            <a:ext cx="3444949" cy="1333498"/>
          </a:xfrm>
        </p:spPr>
        <p:txBody>
          <a:bodyPr>
            <a:normAutofit lnSpcReduction="10000"/>
          </a:bodyPr>
          <a:lstStyle/>
          <a:p>
            <a:pPr>
              <a:lnSpc>
                <a:spcPct val="110000"/>
              </a:lnSpc>
            </a:pPr>
            <a:r>
              <a:rPr lang="en-US" sz="1800" dirty="0"/>
              <a:t>By Leo Barbosa</a:t>
            </a:r>
          </a:p>
          <a:p>
            <a:pPr>
              <a:lnSpc>
                <a:spcPct val="110000"/>
              </a:lnSpc>
            </a:pPr>
            <a:r>
              <a:rPr lang="en-US" sz="1800" dirty="0">
                <a:hlinkClick r:id="rId6"/>
              </a:rPr>
              <a:t>https://github.com/Leo8216/Exploratory-Analysis-Austin-Animal-Center-Shelter</a:t>
            </a:r>
            <a:endParaRPr lang="en-US" sz="1800" dirty="0"/>
          </a:p>
          <a:p>
            <a:pPr>
              <a:lnSpc>
                <a:spcPct val="110000"/>
              </a:lnSpc>
            </a:pPr>
            <a:endParaRPr lang="en-US" sz="1000" dirty="0"/>
          </a:p>
        </p:txBody>
      </p:sp>
    </p:spTree>
    <p:extLst>
      <p:ext uri="{BB962C8B-B14F-4D97-AF65-F5344CB8AC3E}">
        <p14:creationId xmlns:p14="http://schemas.microsoft.com/office/powerpoint/2010/main" val="334438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35250F-9475-4A7C-BD20-F3DD2BCA3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
            <a:extLst>
              <a:ext uri="{FF2B5EF4-FFF2-40B4-BE49-F238E27FC236}">
                <a16:creationId xmlns:a16="http://schemas.microsoft.com/office/drawing/2014/main" id="{CCE9F723-9A0F-4D08-A318-9BECBA07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11548531" cy="6214534"/>
          </a:xfrm>
          <a:prstGeom prst="roundRect">
            <a:avLst>
              <a:gd name="adj" fmla="val 8642"/>
            </a:avLst>
          </a:pr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C751CDD-D58E-46E4-9537-5DD051D62B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76173718-3C4D-4CDB-B1A4-931FBDE4CC5E}"/>
              </a:ext>
            </a:extLst>
          </p:cNvPr>
          <p:cNvPicPr>
            <a:picLocks noChangeAspect="1"/>
          </p:cNvPicPr>
          <p:nvPr/>
        </p:nvPicPr>
        <p:blipFill>
          <a:blip r:embed="rId3"/>
          <a:stretch>
            <a:fillRect/>
          </a:stretch>
        </p:blipFill>
        <p:spPr>
          <a:xfrm>
            <a:off x="2103120" y="725393"/>
            <a:ext cx="7695607" cy="5334519"/>
          </a:xfrm>
          <a:prstGeom prst="rect">
            <a:avLst/>
          </a:prstGeom>
        </p:spPr>
      </p:pic>
      <p:sp>
        <p:nvSpPr>
          <p:cNvPr id="2" name="Rectangle 1">
            <a:extLst>
              <a:ext uri="{FF2B5EF4-FFF2-40B4-BE49-F238E27FC236}">
                <a16:creationId xmlns:a16="http://schemas.microsoft.com/office/drawing/2014/main" id="{5F9BAD0D-C0C2-43AF-8F35-4FF4122BC605}"/>
              </a:ext>
            </a:extLst>
          </p:cNvPr>
          <p:cNvSpPr/>
          <p:nvPr/>
        </p:nvSpPr>
        <p:spPr>
          <a:xfrm>
            <a:off x="2852531" y="1083365"/>
            <a:ext cx="2276060" cy="4850296"/>
          </a:xfrm>
          <a:prstGeom prst="rect">
            <a:avLst/>
          </a:prstGeom>
          <a:noFill/>
          <a:ln w="19050">
            <a:prstDash val="dash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64783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A38AF3-1FCF-407C-9F57-CEE31F47121F}"/>
              </a:ext>
            </a:extLst>
          </p:cNvPr>
          <p:cNvPicPr>
            <a:picLocks noChangeAspect="1"/>
          </p:cNvPicPr>
          <p:nvPr/>
        </p:nvPicPr>
        <p:blipFill>
          <a:blip r:embed="rId3"/>
          <a:stretch>
            <a:fillRect/>
          </a:stretch>
        </p:blipFill>
        <p:spPr>
          <a:xfrm>
            <a:off x="1485221" y="804333"/>
            <a:ext cx="9163491" cy="4948285"/>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9" name="Rectangle 8">
            <a:extLst>
              <a:ext uri="{FF2B5EF4-FFF2-40B4-BE49-F238E27FC236}">
                <a16:creationId xmlns:a16="http://schemas.microsoft.com/office/drawing/2014/main" id="{4F9EC4FB-4E67-488E-BDB3-DBAE5C1C3C55}"/>
              </a:ext>
            </a:extLst>
          </p:cNvPr>
          <p:cNvSpPr/>
          <p:nvPr/>
        </p:nvSpPr>
        <p:spPr>
          <a:xfrm>
            <a:off x="7841753" y="4857805"/>
            <a:ext cx="238539" cy="3677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976742-54BA-4FED-9D76-C5567389F57A}"/>
              </a:ext>
            </a:extLst>
          </p:cNvPr>
          <p:cNvSpPr/>
          <p:nvPr/>
        </p:nvSpPr>
        <p:spPr>
          <a:xfrm>
            <a:off x="1802296" y="3154570"/>
            <a:ext cx="7808843" cy="367748"/>
          </a:xfrm>
          <a:prstGeom prst="rect">
            <a:avLst/>
          </a:prstGeom>
          <a:noFill/>
          <a:ln w="28575">
            <a:solidFill>
              <a:srgbClr val="FFCD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37FF02-96DF-4FB9-B35E-0C770B6888E6}"/>
              </a:ext>
            </a:extLst>
          </p:cNvPr>
          <p:cNvSpPr/>
          <p:nvPr/>
        </p:nvSpPr>
        <p:spPr>
          <a:xfrm>
            <a:off x="8799222" y="1461274"/>
            <a:ext cx="238539" cy="36774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995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5EA18C-FC73-4003-86CA-07EF96020DE8}"/>
              </a:ext>
            </a:extLst>
          </p:cNvPr>
          <p:cNvPicPr>
            <a:picLocks noChangeAspect="1"/>
          </p:cNvPicPr>
          <p:nvPr/>
        </p:nvPicPr>
        <p:blipFill>
          <a:blip r:embed="rId2"/>
          <a:stretch>
            <a:fillRect/>
          </a:stretch>
        </p:blipFill>
        <p:spPr>
          <a:xfrm>
            <a:off x="1269402" y="903682"/>
            <a:ext cx="9595129" cy="4749587"/>
          </a:xfrm>
          <a:prstGeom prst="roundRect">
            <a:avLst>
              <a:gd name="adj" fmla="val 5301"/>
            </a:avLst>
          </a:prstGeom>
          <a:ln w="19050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6" name="Rectangle 5">
            <a:extLst>
              <a:ext uri="{FF2B5EF4-FFF2-40B4-BE49-F238E27FC236}">
                <a16:creationId xmlns:a16="http://schemas.microsoft.com/office/drawing/2014/main" id="{70F3F53E-8D56-4971-9291-7476B10CFC9E}"/>
              </a:ext>
            </a:extLst>
          </p:cNvPr>
          <p:cNvSpPr/>
          <p:nvPr/>
        </p:nvSpPr>
        <p:spPr>
          <a:xfrm>
            <a:off x="4931764" y="3312826"/>
            <a:ext cx="959370" cy="2248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4BF8818-858C-4DCC-B135-5D900C7BA638}"/>
              </a:ext>
            </a:extLst>
          </p:cNvPr>
          <p:cNvSpPr/>
          <p:nvPr/>
        </p:nvSpPr>
        <p:spPr>
          <a:xfrm>
            <a:off x="4545244" y="4423803"/>
            <a:ext cx="1113434" cy="27188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6B23E6-B74F-441A-BF73-65D204BFE127}"/>
              </a:ext>
            </a:extLst>
          </p:cNvPr>
          <p:cNvSpPr/>
          <p:nvPr/>
        </p:nvSpPr>
        <p:spPr>
          <a:xfrm>
            <a:off x="4819121" y="3904043"/>
            <a:ext cx="923488" cy="2248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083FE51-B29A-4473-B0A4-849BF00097A4}"/>
              </a:ext>
            </a:extLst>
          </p:cNvPr>
          <p:cNvSpPr/>
          <p:nvPr/>
        </p:nvSpPr>
        <p:spPr>
          <a:xfrm>
            <a:off x="1371600" y="1398896"/>
            <a:ext cx="3609833" cy="2792096"/>
          </a:xfrm>
          <a:custGeom>
            <a:avLst/>
            <a:gdLst>
              <a:gd name="connsiteX0" fmla="*/ 491319 w 3609833"/>
              <a:gd name="connsiteY0" fmla="*/ 2790967 h 2792096"/>
              <a:gd name="connsiteX1" fmla="*/ 566382 w 3609833"/>
              <a:gd name="connsiteY1" fmla="*/ 2736376 h 2792096"/>
              <a:gd name="connsiteX2" fmla="*/ 607325 w 3609833"/>
              <a:gd name="connsiteY2" fmla="*/ 2722728 h 2792096"/>
              <a:gd name="connsiteX3" fmla="*/ 627797 w 3609833"/>
              <a:gd name="connsiteY3" fmla="*/ 2709080 h 2792096"/>
              <a:gd name="connsiteX4" fmla="*/ 668740 w 3609833"/>
              <a:gd name="connsiteY4" fmla="*/ 2695432 h 2792096"/>
              <a:gd name="connsiteX5" fmla="*/ 689212 w 3609833"/>
              <a:gd name="connsiteY5" fmla="*/ 2681785 h 2792096"/>
              <a:gd name="connsiteX6" fmla="*/ 730155 w 3609833"/>
              <a:gd name="connsiteY6" fmla="*/ 2668137 h 2792096"/>
              <a:gd name="connsiteX7" fmla="*/ 750627 w 3609833"/>
              <a:gd name="connsiteY7" fmla="*/ 2654489 h 2792096"/>
              <a:gd name="connsiteX8" fmla="*/ 791570 w 3609833"/>
              <a:gd name="connsiteY8" fmla="*/ 2640841 h 2792096"/>
              <a:gd name="connsiteX9" fmla="*/ 832513 w 3609833"/>
              <a:gd name="connsiteY9" fmla="*/ 2627194 h 2792096"/>
              <a:gd name="connsiteX10" fmla="*/ 852985 w 3609833"/>
              <a:gd name="connsiteY10" fmla="*/ 2620370 h 2792096"/>
              <a:gd name="connsiteX11" fmla="*/ 873457 w 3609833"/>
              <a:gd name="connsiteY11" fmla="*/ 2613546 h 2792096"/>
              <a:gd name="connsiteX12" fmla="*/ 893928 w 3609833"/>
              <a:gd name="connsiteY12" fmla="*/ 2599898 h 2792096"/>
              <a:gd name="connsiteX13" fmla="*/ 934872 w 3609833"/>
              <a:gd name="connsiteY13" fmla="*/ 2586250 h 2792096"/>
              <a:gd name="connsiteX14" fmla="*/ 955343 w 3609833"/>
              <a:gd name="connsiteY14" fmla="*/ 2572603 h 2792096"/>
              <a:gd name="connsiteX15" fmla="*/ 975815 w 3609833"/>
              <a:gd name="connsiteY15" fmla="*/ 2565779 h 2792096"/>
              <a:gd name="connsiteX16" fmla="*/ 1016758 w 3609833"/>
              <a:gd name="connsiteY16" fmla="*/ 2538483 h 2792096"/>
              <a:gd name="connsiteX17" fmla="*/ 1037230 w 3609833"/>
              <a:gd name="connsiteY17" fmla="*/ 2524835 h 2792096"/>
              <a:gd name="connsiteX18" fmla="*/ 1057701 w 3609833"/>
              <a:gd name="connsiteY18" fmla="*/ 2511188 h 2792096"/>
              <a:gd name="connsiteX19" fmla="*/ 1098645 w 3609833"/>
              <a:gd name="connsiteY19" fmla="*/ 2483892 h 2792096"/>
              <a:gd name="connsiteX20" fmla="*/ 1160060 w 3609833"/>
              <a:gd name="connsiteY20" fmla="*/ 2449773 h 2792096"/>
              <a:gd name="connsiteX21" fmla="*/ 1201003 w 3609833"/>
              <a:gd name="connsiteY21" fmla="*/ 2422477 h 2792096"/>
              <a:gd name="connsiteX22" fmla="*/ 1221475 w 3609833"/>
              <a:gd name="connsiteY22" fmla="*/ 2408829 h 2792096"/>
              <a:gd name="connsiteX23" fmla="*/ 1276066 w 3609833"/>
              <a:gd name="connsiteY23" fmla="*/ 2381534 h 2792096"/>
              <a:gd name="connsiteX24" fmla="*/ 1303361 w 3609833"/>
              <a:gd name="connsiteY24" fmla="*/ 2367886 h 2792096"/>
              <a:gd name="connsiteX25" fmla="*/ 1330657 w 3609833"/>
              <a:gd name="connsiteY25" fmla="*/ 2361062 h 2792096"/>
              <a:gd name="connsiteX26" fmla="*/ 1357952 w 3609833"/>
              <a:gd name="connsiteY26" fmla="*/ 2347414 h 2792096"/>
              <a:gd name="connsiteX27" fmla="*/ 1453487 w 3609833"/>
              <a:gd name="connsiteY27" fmla="*/ 2313295 h 2792096"/>
              <a:gd name="connsiteX28" fmla="*/ 1480782 w 3609833"/>
              <a:gd name="connsiteY28" fmla="*/ 2292823 h 2792096"/>
              <a:gd name="connsiteX29" fmla="*/ 1501254 w 3609833"/>
              <a:gd name="connsiteY29" fmla="*/ 2286000 h 2792096"/>
              <a:gd name="connsiteX30" fmla="*/ 1528549 w 3609833"/>
              <a:gd name="connsiteY30" fmla="*/ 2272352 h 2792096"/>
              <a:gd name="connsiteX31" fmla="*/ 1549021 w 3609833"/>
              <a:gd name="connsiteY31" fmla="*/ 2265528 h 2792096"/>
              <a:gd name="connsiteX32" fmla="*/ 1569493 w 3609833"/>
              <a:gd name="connsiteY32" fmla="*/ 2251880 h 2792096"/>
              <a:gd name="connsiteX33" fmla="*/ 1630907 w 3609833"/>
              <a:gd name="connsiteY33" fmla="*/ 2231408 h 2792096"/>
              <a:gd name="connsiteX34" fmla="*/ 1705970 w 3609833"/>
              <a:gd name="connsiteY34" fmla="*/ 2197289 h 2792096"/>
              <a:gd name="connsiteX35" fmla="*/ 1794681 w 3609833"/>
              <a:gd name="connsiteY35" fmla="*/ 2163170 h 2792096"/>
              <a:gd name="connsiteX36" fmla="*/ 1842448 w 3609833"/>
              <a:gd name="connsiteY36" fmla="*/ 2135874 h 2792096"/>
              <a:gd name="connsiteX37" fmla="*/ 1924334 w 3609833"/>
              <a:gd name="connsiteY37" fmla="*/ 2108579 h 2792096"/>
              <a:gd name="connsiteX38" fmla="*/ 1992573 w 3609833"/>
              <a:gd name="connsiteY38" fmla="*/ 2088107 h 2792096"/>
              <a:gd name="connsiteX39" fmla="*/ 2019869 w 3609833"/>
              <a:gd name="connsiteY39" fmla="*/ 2074459 h 2792096"/>
              <a:gd name="connsiteX40" fmla="*/ 2094931 w 3609833"/>
              <a:gd name="connsiteY40" fmla="*/ 2060811 h 2792096"/>
              <a:gd name="connsiteX41" fmla="*/ 2115403 w 3609833"/>
              <a:gd name="connsiteY41" fmla="*/ 2053988 h 2792096"/>
              <a:gd name="connsiteX42" fmla="*/ 2163170 w 3609833"/>
              <a:gd name="connsiteY42" fmla="*/ 2047164 h 2792096"/>
              <a:gd name="connsiteX43" fmla="*/ 2183642 w 3609833"/>
              <a:gd name="connsiteY43" fmla="*/ 2040340 h 2792096"/>
              <a:gd name="connsiteX44" fmla="*/ 2265528 w 3609833"/>
              <a:gd name="connsiteY44" fmla="*/ 2026692 h 2792096"/>
              <a:gd name="connsiteX45" fmla="*/ 2286000 w 3609833"/>
              <a:gd name="connsiteY45" fmla="*/ 2019868 h 2792096"/>
              <a:gd name="connsiteX46" fmla="*/ 2504364 w 3609833"/>
              <a:gd name="connsiteY46" fmla="*/ 2013044 h 2792096"/>
              <a:gd name="connsiteX47" fmla="*/ 2634018 w 3609833"/>
              <a:gd name="connsiteY47" fmla="*/ 1999397 h 2792096"/>
              <a:gd name="connsiteX48" fmla="*/ 2674961 w 3609833"/>
              <a:gd name="connsiteY48" fmla="*/ 1992573 h 2792096"/>
              <a:gd name="connsiteX49" fmla="*/ 3043451 w 3609833"/>
              <a:gd name="connsiteY49" fmla="*/ 1985749 h 2792096"/>
              <a:gd name="connsiteX50" fmla="*/ 3179928 w 3609833"/>
              <a:gd name="connsiteY50" fmla="*/ 1978925 h 2792096"/>
              <a:gd name="connsiteX51" fmla="*/ 3405116 w 3609833"/>
              <a:gd name="connsiteY51" fmla="*/ 1972101 h 2792096"/>
              <a:gd name="connsiteX52" fmla="*/ 3473355 w 3609833"/>
              <a:gd name="connsiteY52" fmla="*/ 1958453 h 2792096"/>
              <a:gd name="connsiteX53" fmla="*/ 3514299 w 3609833"/>
              <a:gd name="connsiteY53" fmla="*/ 1944805 h 2792096"/>
              <a:gd name="connsiteX54" fmla="*/ 3534770 w 3609833"/>
              <a:gd name="connsiteY54" fmla="*/ 1937982 h 2792096"/>
              <a:gd name="connsiteX55" fmla="*/ 3555242 w 3609833"/>
              <a:gd name="connsiteY55" fmla="*/ 1924334 h 2792096"/>
              <a:gd name="connsiteX56" fmla="*/ 3596185 w 3609833"/>
              <a:gd name="connsiteY56" fmla="*/ 1842447 h 2792096"/>
              <a:gd name="connsiteX57" fmla="*/ 3603009 w 3609833"/>
              <a:gd name="connsiteY57" fmla="*/ 1821976 h 2792096"/>
              <a:gd name="connsiteX58" fmla="*/ 3609833 w 3609833"/>
              <a:gd name="connsiteY58" fmla="*/ 1801504 h 2792096"/>
              <a:gd name="connsiteX59" fmla="*/ 3603009 w 3609833"/>
              <a:gd name="connsiteY59" fmla="*/ 1685498 h 2792096"/>
              <a:gd name="connsiteX60" fmla="*/ 3596185 w 3609833"/>
              <a:gd name="connsiteY60" fmla="*/ 1665026 h 2792096"/>
              <a:gd name="connsiteX61" fmla="*/ 3582537 w 3609833"/>
              <a:gd name="connsiteY61" fmla="*/ 1589964 h 2792096"/>
              <a:gd name="connsiteX62" fmla="*/ 3575713 w 3609833"/>
              <a:gd name="connsiteY62" fmla="*/ 1535373 h 2792096"/>
              <a:gd name="connsiteX63" fmla="*/ 3562066 w 3609833"/>
              <a:gd name="connsiteY63" fmla="*/ 1460310 h 2792096"/>
              <a:gd name="connsiteX64" fmla="*/ 3555242 w 3609833"/>
              <a:gd name="connsiteY64" fmla="*/ 1371600 h 2792096"/>
              <a:gd name="connsiteX65" fmla="*/ 3548418 w 3609833"/>
              <a:gd name="connsiteY65" fmla="*/ 1351128 h 2792096"/>
              <a:gd name="connsiteX66" fmla="*/ 3534770 w 3609833"/>
              <a:gd name="connsiteY66" fmla="*/ 1282889 h 2792096"/>
              <a:gd name="connsiteX67" fmla="*/ 3527946 w 3609833"/>
              <a:gd name="connsiteY67" fmla="*/ 1255594 h 2792096"/>
              <a:gd name="connsiteX68" fmla="*/ 3521122 w 3609833"/>
              <a:gd name="connsiteY68" fmla="*/ 1235122 h 2792096"/>
              <a:gd name="connsiteX69" fmla="*/ 3507475 w 3609833"/>
              <a:gd name="connsiteY69" fmla="*/ 1173707 h 2792096"/>
              <a:gd name="connsiteX70" fmla="*/ 3493827 w 3609833"/>
              <a:gd name="connsiteY70" fmla="*/ 1132764 h 2792096"/>
              <a:gd name="connsiteX71" fmla="*/ 3487003 w 3609833"/>
              <a:gd name="connsiteY71" fmla="*/ 1112292 h 2792096"/>
              <a:gd name="connsiteX72" fmla="*/ 3480179 w 3609833"/>
              <a:gd name="connsiteY72" fmla="*/ 1084997 h 2792096"/>
              <a:gd name="connsiteX73" fmla="*/ 3466531 w 3609833"/>
              <a:gd name="connsiteY73" fmla="*/ 1044053 h 2792096"/>
              <a:gd name="connsiteX74" fmla="*/ 3459707 w 3609833"/>
              <a:gd name="connsiteY74" fmla="*/ 1023582 h 2792096"/>
              <a:gd name="connsiteX75" fmla="*/ 3439236 w 3609833"/>
              <a:gd name="connsiteY75" fmla="*/ 955343 h 2792096"/>
              <a:gd name="connsiteX76" fmla="*/ 3432412 w 3609833"/>
              <a:gd name="connsiteY76" fmla="*/ 934871 h 2792096"/>
              <a:gd name="connsiteX77" fmla="*/ 3418764 w 3609833"/>
              <a:gd name="connsiteY77" fmla="*/ 914400 h 2792096"/>
              <a:gd name="connsiteX78" fmla="*/ 3411940 w 3609833"/>
              <a:gd name="connsiteY78" fmla="*/ 893928 h 2792096"/>
              <a:gd name="connsiteX79" fmla="*/ 3398293 w 3609833"/>
              <a:gd name="connsiteY79" fmla="*/ 764274 h 2792096"/>
              <a:gd name="connsiteX80" fmla="*/ 3391469 w 3609833"/>
              <a:gd name="connsiteY80" fmla="*/ 716507 h 2792096"/>
              <a:gd name="connsiteX81" fmla="*/ 3384645 w 3609833"/>
              <a:gd name="connsiteY81" fmla="*/ 682388 h 2792096"/>
              <a:gd name="connsiteX82" fmla="*/ 3370997 w 3609833"/>
              <a:gd name="connsiteY82" fmla="*/ 641444 h 2792096"/>
              <a:gd name="connsiteX83" fmla="*/ 3364173 w 3609833"/>
              <a:gd name="connsiteY83" fmla="*/ 532262 h 2792096"/>
              <a:gd name="connsiteX84" fmla="*/ 3350525 w 3609833"/>
              <a:gd name="connsiteY84" fmla="*/ 450376 h 2792096"/>
              <a:gd name="connsiteX85" fmla="*/ 3343701 w 3609833"/>
              <a:gd name="connsiteY85" fmla="*/ 293426 h 2792096"/>
              <a:gd name="connsiteX86" fmla="*/ 3316406 w 3609833"/>
              <a:gd name="connsiteY86" fmla="*/ 184244 h 2792096"/>
              <a:gd name="connsiteX87" fmla="*/ 3309582 w 3609833"/>
              <a:gd name="connsiteY87" fmla="*/ 163773 h 2792096"/>
              <a:gd name="connsiteX88" fmla="*/ 3295934 w 3609833"/>
              <a:gd name="connsiteY88" fmla="*/ 143301 h 2792096"/>
              <a:gd name="connsiteX89" fmla="*/ 3261815 w 3609833"/>
              <a:gd name="connsiteY89" fmla="*/ 81886 h 2792096"/>
              <a:gd name="connsiteX90" fmla="*/ 3241343 w 3609833"/>
              <a:gd name="connsiteY90" fmla="*/ 75062 h 2792096"/>
              <a:gd name="connsiteX91" fmla="*/ 3200400 w 3609833"/>
              <a:gd name="connsiteY91" fmla="*/ 47767 h 2792096"/>
              <a:gd name="connsiteX92" fmla="*/ 3118513 w 3609833"/>
              <a:gd name="connsiteY92" fmla="*/ 20471 h 2792096"/>
              <a:gd name="connsiteX93" fmla="*/ 3098042 w 3609833"/>
              <a:gd name="connsiteY93" fmla="*/ 13647 h 2792096"/>
              <a:gd name="connsiteX94" fmla="*/ 3077570 w 3609833"/>
              <a:gd name="connsiteY94" fmla="*/ 0 h 2792096"/>
              <a:gd name="connsiteX95" fmla="*/ 2906973 w 3609833"/>
              <a:gd name="connsiteY95" fmla="*/ 6823 h 2792096"/>
              <a:gd name="connsiteX96" fmla="*/ 2879678 w 3609833"/>
              <a:gd name="connsiteY96" fmla="*/ 13647 h 2792096"/>
              <a:gd name="connsiteX97" fmla="*/ 2845558 w 3609833"/>
              <a:gd name="connsiteY97" fmla="*/ 20471 h 2792096"/>
              <a:gd name="connsiteX98" fmla="*/ 2825087 w 3609833"/>
              <a:gd name="connsiteY98" fmla="*/ 27295 h 2792096"/>
              <a:gd name="connsiteX99" fmla="*/ 2777319 w 3609833"/>
              <a:gd name="connsiteY99" fmla="*/ 34119 h 2792096"/>
              <a:gd name="connsiteX100" fmla="*/ 2736376 w 3609833"/>
              <a:gd name="connsiteY100" fmla="*/ 47767 h 2792096"/>
              <a:gd name="connsiteX101" fmla="*/ 2702257 w 3609833"/>
              <a:gd name="connsiteY101" fmla="*/ 54591 h 2792096"/>
              <a:gd name="connsiteX102" fmla="*/ 2661313 w 3609833"/>
              <a:gd name="connsiteY102" fmla="*/ 61414 h 2792096"/>
              <a:gd name="connsiteX103" fmla="*/ 2613546 w 3609833"/>
              <a:gd name="connsiteY103" fmla="*/ 75062 h 2792096"/>
              <a:gd name="connsiteX104" fmla="*/ 2579427 w 3609833"/>
              <a:gd name="connsiteY104" fmla="*/ 81886 h 2792096"/>
              <a:gd name="connsiteX105" fmla="*/ 2538484 w 3609833"/>
              <a:gd name="connsiteY105" fmla="*/ 95534 h 2792096"/>
              <a:gd name="connsiteX106" fmla="*/ 2511188 w 3609833"/>
              <a:gd name="connsiteY106" fmla="*/ 102358 h 2792096"/>
              <a:gd name="connsiteX107" fmla="*/ 2470245 w 3609833"/>
              <a:gd name="connsiteY107" fmla="*/ 116005 h 2792096"/>
              <a:gd name="connsiteX108" fmla="*/ 2442949 w 3609833"/>
              <a:gd name="connsiteY108" fmla="*/ 122829 h 2792096"/>
              <a:gd name="connsiteX109" fmla="*/ 2402006 w 3609833"/>
              <a:gd name="connsiteY109" fmla="*/ 136477 h 2792096"/>
              <a:gd name="connsiteX110" fmla="*/ 2367887 w 3609833"/>
              <a:gd name="connsiteY110" fmla="*/ 143301 h 2792096"/>
              <a:gd name="connsiteX111" fmla="*/ 2340591 w 3609833"/>
              <a:gd name="connsiteY111" fmla="*/ 156949 h 2792096"/>
              <a:gd name="connsiteX112" fmla="*/ 2286000 w 3609833"/>
              <a:gd name="connsiteY112" fmla="*/ 170597 h 2792096"/>
              <a:gd name="connsiteX113" fmla="*/ 2217761 w 3609833"/>
              <a:gd name="connsiteY113" fmla="*/ 191068 h 2792096"/>
              <a:gd name="connsiteX114" fmla="*/ 2163170 w 3609833"/>
              <a:gd name="connsiteY114" fmla="*/ 204716 h 2792096"/>
              <a:gd name="connsiteX115" fmla="*/ 2142699 w 3609833"/>
              <a:gd name="connsiteY115" fmla="*/ 211540 h 2792096"/>
              <a:gd name="connsiteX116" fmla="*/ 2060812 w 3609833"/>
              <a:gd name="connsiteY116" fmla="*/ 225188 h 2792096"/>
              <a:gd name="connsiteX117" fmla="*/ 2040340 w 3609833"/>
              <a:gd name="connsiteY117" fmla="*/ 232011 h 2792096"/>
              <a:gd name="connsiteX118" fmla="*/ 1965278 w 3609833"/>
              <a:gd name="connsiteY118" fmla="*/ 238835 h 2792096"/>
              <a:gd name="connsiteX119" fmla="*/ 1931158 w 3609833"/>
              <a:gd name="connsiteY119" fmla="*/ 245659 h 2792096"/>
              <a:gd name="connsiteX120" fmla="*/ 1760561 w 3609833"/>
              <a:gd name="connsiteY120" fmla="*/ 259307 h 2792096"/>
              <a:gd name="connsiteX121" fmla="*/ 1692322 w 3609833"/>
              <a:gd name="connsiteY121" fmla="*/ 272955 h 2792096"/>
              <a:gd name="connsiteX122" fmla="*/ 1576316 w 3609833"/>
              <a:gd name="connsiteY122" fmla="*/ 293426 h 2792096"/>
              <a:gd name="connsiteX123" fmla="*/ 1501254 w 3609833"/>
              <a:gd name="connsiteY123" fmla="*/ 313898 h 2792096"/>
              <a:gd name="connsiteX124" fmla="*/ 1460310 w 3609833"/>
              <a:gd name="connsiteY124" fmla="*/ 327546 h 2792096"/>
              <a:gd name="connsiteX125" fmla="*/ 1392072 w 3609833"/>
              <a:gd name="connsiteY125" fmla="*/ 348017 h 2792096"/>
              <a:gd name="connsiteX126" fmla="*/ 1371600 w 3609833"/>
              <a:gd name="connsiteY126" fmla="*/ 354841 h 2792096"/>
              <a:gd name="connsiteX127" fmla="*/ 1330657 w 3609833"/>
              <a:gd name="connsiteY127" fmla="*/ 375313 h 2792096"/>
              <a:gd name="connsiteX128" fmla="*/ 1289713 w 3609833"/>
              <a:gd name="connsiteY128" fmla="*/ 402608 h 2792096"/>
              <a:gd name="connsiteX129" fmla="*/ 1248770 w 3609833"/>
              <a:gd name="connsiteY129" fmla="*/ 423080 h 2792096"/>
              <a:gd name="connsiteX130" fmla="*/ 1228299 w 3609833"/>
              <a:gd name="connsiteY130" fmla="*/ 443552 h 2792096"/>
              <a:gd name="connsiteX131" fmla="*/ 1187355 w 3609833"/>
              <a:gd name="connsiteY131" fmla="*/ 470847 h 2792096"/>
              <a:gd name="connsiteX132" fmla="*/ 1153236 w 3609833"/>
              <a:gd name="connsiteY132" fmla="*/ 498143 h 2792096"/>
              <a:gd name="connsiteX133" fmla="*/ 1139588 w 3609833"/>
              <a:gd name="connsiteY133" fmla="*/ 518614 h 2792096"/>
              <a:gd name="connsiteX134" fmla="*/ 1119116 w 3609833"/>
              <a:gd name="connsiteY134" fmla="*/ 532262 h 2792096"/>
              <a:gd name="connsiteX135" fmla="*/ 1091821 w 3609833"/>
              <a:gd name="connsiteY135" fmla="*/ 552734 h 2792096"/>
              <a:gd name="connsiteX136" fmla="*/ 1050878 w 3609833"/>
              <a:gd name="connsiteY136" fmla="*/ 566382 h 2792096"/>
              <a:gd name="connsiteX137" fmla="*/ 1016758 w 3609833"/>
              <a:gd name="connsiteY137" fmla="*/ 580029 h 2792096"/>
              <a:gd name="connsiteX138" fmla="*/ 968991 w 3609833"/>
              <a:gd name="connsiteY138" fmla="*/ 593677 h 2792096"/>
              <a:gd name="connsiteX139" fmla="*/ 900752 w 3609833"/>
              <a:gd name="connsiteY139" fmla="*/ 627797 h 2792096"/>
              <a:gd name="connsiteX140" fmla="*/ 784746 w 3609833"/>
              <a:gd name="connsiteY140" fmla="*/ 709683 h 2792096"/>
              <a:gd name="connsiteX141" fmla="*/ 723331 w 3609833"/>
              <a:gd name="connsiteY141" fmla="*/ 736979 h 2792096"/>
              <a:gd name="connsiteX142" fmla="*/ 682388 w 3609833"/>
              <a:gd name="connsiteY142" fmla="*/ 757450 h 2792096"/>
              <a:gd name="connsiteX143" fmla="*/ 634621 w 3609833"/>
              <a:gd name="connsiteY143" fmla="*/ 771098 h 2792096"/>
              <a:gd name="connsiteX144" fmla="*/ 614149 w 3609833"/>
              <a:gd name="connsiteY144" fmla="*/ 784746 h 2792096"/>
              <a:gd name="connsiteX145" fmla="*/ 593678 w 3609833"/>
              <a:gd name="connsiteY145" fmla="*/ 791570 h 2792096"/>
              <a:gd name="connsiteX146" fmla="*/ 552734 w 3609833"/>
              <a:gd name="connsiteY146" fmla="*/ 812041 h 2792096"/>
              <a:gd name="connsiteX147" fmla="*/ 518615 w 3609833"/>
              <a:gd name="connsiteY147" fmla="*/ 846161 h 2792096"/>
              <a:gd name="connsiteX148" fmla="*/ 498143 w 3609833"/>
              <a:gd name="connsiteY148" fmla="*/ 866632 h 2792096"/>
              <a:gd name="connsiteX149" fmla="*/ 484496 w 3609833"/>
              <a:gd name="connsiteY149" fmla="*/ 887104 h 2792096"/>
              <a:gd name="connsiteX150" fmla="*/ 464024 w 3609833"/>
              <a:gd name="connsiteY150" fmla="*/ 893928 h 2792096"/>
              <a:gd name="connsiteX151" fmla="*/ 429904 w 3609833"/>
              <a:gd name="connsiteY151" fmla="*/ 921223 h 2792096"/>
              <a:gd name="connsiteX152" fmla="*/ 409433 w 3609833"/>
              <a:gd name="connsiteY152" fmla="*/ 941695 h 2792096"/>
              <a:gd name="connsiteX153" fmla="*/ 388961 w 3609833"/>
              <a:gd name="connsiteY153" fmla="*/ 955343 h 2792096"/>
              <a:gd name="connsiteX154" fmla="*/ 361666 w 3609833"/>
              <a:gd name="connsiteY154" fmla="*/ 989462 h 2792096"/>
              <a:gd name="connsiteX155" fmla="*/ 313899 w 3609833"/>
              <a:gd name="connsiteY155" fmla="*/ 1044053 h 2792096"/>
              <a:gd name="connsiteX156" fmla="*/ 279779 w 3609833"/>
              <a:gd name="connsiteY156" fmla="*/ 1078173 h 2792096"/>
              <a:gd name="connsiteX157" fmla="*/ 266131 w 3609833"/>
              <a:gd name="connsiteY157" fmla="*/ 1098644 h 2792096"/>
              <a:gd name="connsiteX158" fmla="*/ 225188 w 3609833"/>
              <a:gd name="connsiteY158" fmla="*/ 1125940 h 2792096"/>
              <a:gd name="connsiteX159" fmla="*/ 191069 w 3609833"/>
              <a:gd name="connsiteY159" fmla="*/ 1187355 h 2792096"/>
              <a:gd name="connsiteX160" fmla="*/ 163773 w 3609833"/>
              <a:gd name="connsiteY160" fmla="*/ 1228298 h 2792096"/>
              <a:gd name="connsiteX161" fmla="*/ 150125 w 3609833"/>
              <a:gd name="connsiteY161" fmla="*/ 1248770 h 2792096"/>
              <a:gd name="connsiteX162" fmla="*/ 129654 w 3609833"/>
              <a:gd name="connsiteY162" fmla="*/ 1262417 h 2792096"/>
              <a:gd name="connsiteX163" fmla="*/ 116006 w 3609833"/>
              <a:gd name="connsiteY163" fmla="*/ 1303361 h 2792096"/>
              <a:gd name="connsiteX164" fmla="*/ 88710 w 3609833"/>
              <a:gd name="connsiteY164" fmla="*/ 1344304 h 2792096"/>
              <a:gd name="connsiteX165" fmla="*/ 75063 w 3609833"/>
              <a:gd name="connsiteY165" fmla="*/ 1364776 h 2792096"/>
              <a:gd name="connsiteX166" fmla="*/ 47767 w 3609833"/>
              <a:gd name="connsiteY166" fmla="*/ 1398895 h 2792096"/>
              <a:gd name="connsiteX167" fmla="*/ 40943 w 3609833"/>
              <a:gd name="connsiteY167" fmla="*/ 1419367 h 2792096"/>
              <a:gd name="connsiteX168" fmla="*/ 13648 w 3609833"/>
              <a:gd name="connsiteY168" fmla="*/ 1460310 h 2792096"/>
              <a:gd name="connsiteX169" fmla="*/ 6824 w 3609833"/>
              <a:gd name="connsiteY169" fmla="*/ 1501253 h 2792096"/>
              <a:gd name="connsiteX170" fmla="*/ 0 w 3609833"/>
              <a:gd name="connsiteY170" fmla="*/ 1528549 h 2792096"/>
              <a:gd name="connsiteX171" fmla="*/ 20472 w 3609833"/>
              <a:gd name="connsiteY171" fmla="*/ 1665026 h 2792096"/>
              <a:gd name="connsiteX172" fmla="*/ 34119 w 3609833"/>
              <a:gd name="connsiteY172" fmla="*/ 1685498 h 2792096"/>
              <a:gd name="connsiteX173" fmla="*/ 47767 w 3609833"/>
              <a:gd name="connsiteY173" fmla="*/ 1740089 h 2792096"/>
              <a:gd name="connsiteX174" fmla="*/ 88710 w 3609833"/>
              <a:gd name="connsiteY174" fmla="*/ 1801504 h 2792096"/>
              <a:gd name="connsiteX175" fmla="*/ 102358 w 3609833"/>
              <a:gd name="connsiteY175" fmla="*/ 1821976 h 2792096"/>
              <a:gd name="connsiteX176" fmla="*/ 116006 w 3609833"/>
              <a:gd name="connsiteY176" fmla="*/ 1862919 h 2792096"/>
              <a:gd name="connsiteX177" fmla="*/ 122830 w 3609833"/>
              <a:gd name="connsiteY177" fmla="*/ 1883391 h 2792096"/>
              <a:gd name="connsiteX178" fmla="*/ 143301 w 3609833"/>
              <a:gd name="connsiteY178" fmla="*/ 1903862 h 2792096"/>
              <a:gd name="connsiteX179" fmla="*/ 163773 w 3609833"/>
              <a:gd name="connsiteY179" fmla="*/ 1944805 h 2792096"/>
              <a:gd name="connsiteX180" fmla="*/ 170597 w 3609833"/>
              <a:gd name="connsiteY180" fmla="*/ 1965277 h 2792096"/>
              <a:gd name="connsiteX181" fmla="*/ 197893 w 3609833"/>
              <a:gd name="connsiteY181" fmla="*/ 2006220 h 2792096"/>
              <a:gd name="connsiteX182" fmla="*/ 218364 w 3609833"/>
              <a:gd name="connsiteY182" fmla="*/ 2047164 h 2792096"/>
              <a:gd name="connsiteX183" fmla="*/ 225188 w 3609833"/>
              <a:gd name="connsiteY183" fmla="*/ 2067635 h 2792096"/>
              <a:gd name="connsiteX184" fmla="*/ 245660 w 3609833"/>
              <a:gd name="connsiteY184" fmla="*/ 2081283 h 2792096"/>
              <a:gd name="connsiteX185" fmla="*/ 272955 w 3609833"/>
              <a:gd name="connsiteY185" fmla="*/ 2122226 h 2792096"/>
              <a:gd name="connsiteX186" fmla="*/ 279779 w 3609833"/>
              <a:gd name="connsiteY186" fmla="*/ 2142698 h 2792096"/>
              <a:gd name="connsiteX187" fmla="*/ 293427 w 3609833"/>
              <a:gd name="connsiteY187" fmla="*/ 2163170 h 2792096"/>
              <a:gd name="connsiteX188" fmla="*/ 307075 w 3609833"/>
              <a:gd name="connsiteY188" fmla="*/ 2204113 h 2792096"/>
              <a:gd name="connsiteX189" fmla="*/ 327546 w 3609833"/>
              <a:gd name="connsiteY189" fmla="*/ 2217761 h 2792096"/>
              <a:gd name="connsiteX190" fmla="*/ 341194 w 3609833"/>
              <a:gd name="connsiteY190" fmla="*/ 2258704 h 2792096"/>
              <a:gd name="connsiteX191" fmla="*/ 354842 w 3609833"/>
              <a:gd name="connsiteY191" fmla="*/ 2279176 h 2792096"/>
              <a:gd name="connsiteX192" fmla="*/ 361666 w 3609833"/>
              <a:gd name="connsiteY192" fmla="*/ 2299647 h 2792096"/>
              <a:gd name="connsiteX193" fmla="*/ 375313 w 3609833"/>
              <a:gd name="connsiteY193" fmla="*/ 2320119 h 2792096"/>
              <a:gd name="connsiteX194" fmla="*/ 388961 w 3609833"/>
              <a:gd name="connsiteY194" fmla="*/ 2361062 h 2792096"/>
              <a:gd name="connsiteX195" fmla="*/ 395785 w 3609833"/>
              <a:gd name="connsiteY195" fmla="*/ 2381534 h 2792096"/>
              <a:gd name="connsiteX196" fmla="*/ 409433 w 3609833"/>
              <a:gd name="connsiteY196" fmla="*/ 2402005 h 2792096"/>
              <a:gd name="connsiteX197" fmla="*/ 429904 w 3609833"/>
              <a:gd name="connsiteY197" fmla="*/ 2463420 h 2792096"/>
              <a:gd name="connsiteX198" fmla="*/ 436728 w 3609833"/>
              <a:gd name="connsiteY198" fmla="*/ 2483892 h 2792096"/>
              <a:gd name="connsiteX199" fmla="*/ 457200 w 3609833"/>
              <a:gd name="connsiteY199" fmla="*/ 2524835 h 2792096"/>
              <a:gd name="connsiteX200" fmla="*/ 470848 w 3609833"/>
              <a:gd name="connsiteY200" fmla="*/ 2695432 h 2792096"/>
              <a:gd name="connsiteX201" fmla="*/ 491319 w 3609833"/>
              <a:gd name="connsiteY201" fmla="*/ 2763671 h 2792096"/>
              <a:gd name="connsiteX202" fmla="*/ 491319 w 3609833"/>
              <a:gd name="connsiteY202" fmla="*/ 2790967 h 279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Lst>
            <a:rect l="l" t="t" r="r" b="b"/>
            <a:pathLst>
              <a:path w="3609833" h="2792096">
                <a:moveTo>
                  <a:pt x="491319" y="2790967"/>
                </a:moveTo>
                <a:cubicBezTo>
                  <a:pt x="503830" y="2786418"/>
                  <a:pt x="551220" y="2741430"/>
                  <a:pt x="566382" y="2736376"/>
                </a:cubicBezTo>
                <a:cubicBezTo>
                  <a:pt x="580030" y="2731827"/>
                  <a:pt x="595355" y="2730708"/>
                  <a:pt x="607325" y="2722728"/>
                </a:cubicBezTo>
                <a:cubicBezTo>
                  <a:pt x="614149" y="2718179"/>
                  <a:pt x="620302" y="2712411"/>
                  <a:pt x="627797" y="2709080"/>
                </a:cubicBezTo>
                <a:cubicBezTo>
                  <a:pt x="640943" y="2703237"/>
                  <a:pt x="656770" y="2703411"/>
                  <a:pt x="668740" y="2695432"/>
                </a:cubicBezTo>
                <a:cubicBezTo>
                  <a:pt x="675564" y="2690883"/>
                  <a:pt x="681718" y="2685116"/>
                  <a:pt x="689212" y="2681785"/>
                </a:cubicBezTo>
                <a:cubicBezTo>
                  <a:pt x="702358" y="2675942"/>
                  <a:pt x="718185" y="2676117"/>
                  <a:pt x="730155" y="2668137"/>
                </a:cubicBezTo>
                <a:cubicBezTo>
                  <a:pt x="736979" y="2663588"/>
                  <a:pt x="743132" y="2657820"/>
                  <a:pt x="750627" y="2654489"/>
                </a:cubicBezTo>
                <a:cubicBezTo>
                  <a:pt x="763773" y="2648646"/>
                  <a:pt x="777922" y="2645390"/>
                  <a:pt x="791570" y="2640841"/>
                </a:cubicBezTo>
                <a:lnTo>
                  <a:pt x="832513" y="2627194"/>
                </a:lnTo>
                <a:lnTo>
                  <a:pt x="852985" y="2620370"/>
                </a:lnTo>
                <a:lnTo>
                  <a:pt x="873457" y="2613546"/>
                </a:lnTo>
                <a:cubicBezTo>
                  <a:pt x="880281" y="2608997"/>
                  <a:pt x="886434" y="2603229"/>
                  <a:pt x="893928" y="2599898"/>
                </a:cubicBezTo>
                <a:cubicBezTo>
                  <a:pt x="907074" y="2594055"/>
                  <a:pt x="922902" y="2594230"/>
                  <a:pt x="934872" y="2586250"/>
                </a:cubicBezTo>
                <a:cubicBezTo>
                  <a:pt x="941696" y="2581701"/>
                  <a:pt x="948008" y="2576271"/>
                  <a:pt x="955343" y="2572603"/>
                </a:cubicBezTo>
                <a:cubicBezTo>
                  <a:pt x="961777" y="2569386"/>
                  <a:pt x="969527" y="2569272"/>
                  <a:pt x="975815" y="2565779"/>
                </a:cubicBezTo>
                <a:cubicBezTo>
                  <a:pt x="990153" y="2557813"/>
                  <a:pt x="1003110" y="2547582"/>
                  <a:pt x="1016758" y="2538483"/>
                </a:cubicBezTo>
                <a:lnTo>
                  <a:pt x="1037230" y="2524835"/>
                </a:lnTo>
                <a:cubicBezTo>
                  <a:pt x="1044054" y="2520286"/>
                  <a:pt x="1051902" y="2516987"/>
                  <a:pt x="1057701" y="2511188"/>
                </a:cubicBezTo>
                <a:cubicBezTo>
                  <a:pt x="1083259" y="2485630"/>
                  <a:pt x="1069018" y="2493768"/>
                  <a:pt x="1098645" y="2483892"/>
                </a:cubicBezTo>
                <a:cubicBezTo>
                  <a:pt x="1145573" y="2452607"/>
                  <a:pt x="1124027" y="2461784"/>
                  <a:pt x="1160060" y="2449773"/>
                </a:cubicBezTo>
                <a:lnTo>
                  <a:pt x="1201003" y="2422477"/>
                </a:lnTo>
                <a:cubicBezTo>
                  <a:pt x="1207827" y="2417928"/>
                  <a:pt x="1214139" y="2412497"/>
                  <a:pt x="1221475" y="2408829"/>
                </a:cubicBezTo>
                <a:lnTo>
                  <a:pt x="1276066" y="2381534"/>
                </a:lnTo>
                <a:cubicBezTo>
                  <a:pt x="1285164" y="2376985"/>
                  <a:pt x="1293492" y="2370353"/>
                  <a:pt x="1303361" y="2367886"/>
                </a:cubicBezTo>
                <a:lnTo>
                  <a:pt x="1330657" y="2361062"/>
                </a:lnTo>
                <a:cubicBezTo>
                  <a:pt x="1339755" y="2356513"/>
                  <a:pt x="1348458" y="2351066"/>
                  <a:pt x="1357952" y="2347414"/>
                </a:cubicBezTo>
                <a:cubicBezTo>
                  <a:pt x="1366086" y="2344286"/>
                  <a:pt x="1436174" y="2322914"/>
                  <a:pt x="1453487" y="2313295"/>
                </a:cubicBezTo>
                <a:cubicBezTo>
                  <a:pt x="1463429" y="2307772"/>
                  <a:pt x="1470907" y="2298466"/>
                  <a:pt x="1480782" y="2292823"/>
                </a:cubicBezTo>
                <a:cubicBezTo>
                  <a:pt x="1487027" y="2289254"/>
                  <a:pt x="1494643" y="2288833"/>
                  <a:pt x="1501254" y="2286000"/>
                </a:cubicBezTo>
                <a:cubicBezTo>
                  <a:pt x="1510604" y="2281993"/>
                  <a:pt x="1519199" y="2276359"/>
                  <a:pt x="1528549" y="2272352"/>
                </a:cubicBezTo>
                <a:cubicBezTo>
                  <a:pt x="1535161" y="2269518"/>
                  <a:pt x="1542587" y="2268745"/>
                  <a:pt x="1549021" y="2265528"/>
                </a:cubicBezTo>
                <a:cubicBezTo>
                  <a:pt x="1556357" y="2261860"/>
                  <a:pt x="1561922" y="2255034"/>
                  <a:pt x="1569493" y="2251880"/>
                </a:cubicBezTo>
                <a:cubicBezTo>
                  <a:pt x="1589412" y="2243580"/>
                  <a:pt x="1611606" y="2241058"/>
                  <a:pt x="1630907" y="2231408"/>
                </a:cubicBezTo>
                <a:cubicBezTo>
                  <a:pt x="1706864" y="2193431"/>
                  <a:pt x="1638372" y="2226260"/>
                  <a:pt x="1705970" y="2197289"/>
                </a:cubicBezTo>
                <a:cubicBezTo>
                  <a:pt x="1782173" y="2164631"/>
                  <a:pt x="1743048" y="2176078"/>
                  <a:pt x="1794681" y="2163170"/>
                </a:cubicBezTo>
                <a:cubicBezTo>
                  <a:pt x="1811652" y="2151856"/>
                  <a:pt x="1822657" y="2143296"/>
                  <a:pt x="1842448" y="2135874"/>
                </a:cubicBezTo>
                <a:cubicBezTo>
                  <a:pt x="1869388" y="2125772"/>
                  <a:pt x="1898600" y="2121446"/>
                  <a:pt x="1924334" y="2108579"/>
                </a:cubicBezTo>
                <a:cubicBezTo>
                  <a:pt x="1964005" y="2088743"/>
                  <a:pt x="1941596" y="2096603"/>
                  <a:pt x="1992573" y="2088107"/>
                </a:cubicBezTo>
                <a:cubicBezTo>
                  <a:pt x="2001672" y="2083558"/>
                  <a:pt x="2010218" y="2077676"/>
                  <a:pt x="2019869" y="2074459"/>
                </a:cubicBezTo>
                <a:cubicBezTo>
                  <a:pt x="2032287" y="2070320"/>
                  <a:pt x="2084620" y="2063102"/>
                  <a:pt x="2094931" y="2060811"/>
                </a:cubicBezTo>
                <a:cubicBezTo>
                  <a:pt x="2101953" y="2059251"/>
                  <a:pt x="2108350" y="2055399"/>
                  <a:pt x="2115403" y="2053988"/>
                </a:cubicBezTo>
                <a:cubicBezTo>
                  <a:pt x="2131175" y="2050834"/>
                  <a:pt x="2147248" y="2049439"/>
                  <a:pt x="2163170" y="2047164"/>
                </a:cubicBezTo>
                <a:cubicBezTo>
                  <a:pt x="2169994" y="2044889"/>
                  <a:pt x="2176589" y="2041751"/>
                  <a:pt x="2183642" y="2040340"/>
                </a:cubicBezTo>
                <a:cubicBezTo>
                  <a:pt x="2210776" y="2034913"/>
                  <a:pt x="2239276" y="2035443"/>
                  <a:pt x="2265528" y="2026692"/>
                </a:cubicBezTo>
                <a:cubicBezTo>
                  <a:pt x="2272352" y="2024417"/>
                  <a:pt x="2278819" y="2020278"/>
                  <a:pt x="2286000" y="2019868"/>
                </a:cubicBezTo>
                <a:cubicBezTo>
                  <a:pt x="2358705" y="2015713"/>
                  <a:pt x="2431576" y="2015319"/>
                  <a:pt x="2504364" y="2013044"/>
                </a:cubicBezTo>
                <a:cubicBezTo>
                  <a:pt x="2560216" y="2007966"/>
                  <a:pt x="2581850" y="2006849"/>
                  <a:pt x="2634018" y="1999397"/>
                </a:cubicBezTo>
                <a:cubicBezTo>
                  <a:pt x="2647715" y="1997440"/>
                  <a:pt x="2661133" y="1993034"/>
                  <a:pt x="2674961" y="1992573"/>
                </a:cubicBezTo>
                <a:cubicBezTo>
                  <a:pt x="2797744" y="1988480"/>
                  <a:pt x="2920621" y="1988024"/>
                  <a:pt x="3043451" y="1985749"/>
                </a:cubicBezTo>
                <a:lnTo>
                  <a:pt x="3179928" y="1978925"/>
                </a:lnTo>
                <a:cubicBezTo>
                  <a:pt x="3254972" y="1976093"/>
                  <a:pt x="3330201" y="1977328"/>
                  <a:pt x="3405116" y="1972101"/>
                </a:cubicBezTo>
                <a:cubicBezTo>
                  <a:pt x="3428257" y="1970487"/>
                  <a:pt x="3451349" y="1965788"/>
                  <a:pt x="3473355" y="1958453"/>
                </a:cubicBezTo>
                <a:lnTo>
                  <a:pt x="3514299" y="1944805"/>
                </a:lnTo>
                <a:lnTo>
                  <a:pt x="3534770" y="1937982"/>
                </a:lnTo>
                <a:cubicBezTo>
                  <a:pt x="3541594" y="1933433"/>
                  <a:pt x="3549841" y="1930506"/>
                  <a:pt x="3555242" y="1924334"/>
                </a:cubicBezTo>
                <a:cubicBezTo>
                  <a:pt x="3583733" y="1891772"/>
                  <a:pt x="3583300" y="1881102"/>
                  <a:pt x="3596185" y="1842447"/>
                </a:cubicBezTo>
                <a:lnTo>
                  <a:pt x="3603009" y="1821976"/>
                </a:lnTo>
                <a:lnTo>
                  <a:pt x="3609833" y="1801504"/>
                </a:lnTo>
                <a:cubicBezTo>
                  <a:pt x="3607558" y="1762835"/>
                  <a:pt x="3606863" y="1724041"/>
                  <a:pt x="3603009" y="1685498"/>
                </a:cubicBezTo>
                <a:cubicBezTo>
                  <a:pt x="3602293" y="1678341"/>
                  <a:pt x="3597596" y="1672079"/>
                  <a:pt x="3596185" y="1665026"/>
                </a:cubicBezTo>
                <a:cubicBezTo>
                  <a:pt x="3571736" y="1542782"/>
                  <a:pt x="3602766" y="1670876"/>
                  <a:pt x="3582537" y="1589964"/>
                </a:cubicBezTo>
                <a:cubicBezTo>
                  <a:pt x="3580262" y="1571767"/>
                  <a:pt x="3578306" y="1553527"/>
                  <a:pt x="3575713" y="1535373"/>
                </a:cubicBezTo>
                <a:cubicBezTo>
                  <a:pt x="3571345" y="1504796"/>
                  <a:pt x="3567948" y="1489717"/>
                  <a:pt x="3562066" y="1460310"/>
                </a:cubicBezTo>
                <a:cubicBezTo>
                  <a:pt x="3559791" y="1430740"/>
                  <a:pt x="3558921" y="1401028"/>
                  <a:pt x="3555242" y="1371600"/>
                </a:cubicBezTo>
                <a:cubicBezTo>
                  <a:pt x="3554350" y="1364462"/>
                  <a:pt x="3550035" y="1358137"/>
                  <a:pt x="3548418" y="1351128"/>
                </a:cubicBezTo>
                <a:cubicBezTo>
                  <a:pt x="3543202" y="1328525"/>
                  <a:pt x="3540396" y="1305393"/>
                  <a:pt x="3534770" y="1282889"/>
                </a:cubicBezTo>
                <a:cubicBezTo>
                  <a:pt x="3532495" y="1273791"/>
                  <a:pt x="3530522" y="1264612"/>
                  <a:pt x="3527946" y="1255594"/>
                </a:cubicBezTo>
                <a:cubicBezTo>
                  <a:pt x="3525970" y="1248678"/>
                  <a:pt x="3522866" y="1242100"/>
                  <a:pt x="3521122" y="1235122"/>
                </a:cubicBezTo>
                <a:cubicBezTo>
                  <a:pt x="3511381" y="1196155"/>
                  <a:pt x="3517985" y="1208738"/>
                  <a:pt x="3507475" y="1173707"/>
                </a:cubicBezTo>
                <a:cubicBezTo>
                  <a:pt x="3503341" y="1159928"/>
                  <a:pt x="3498376" y="1146412"/>
                  <a:pt x="3493827" y="1132764"/>
                </a:cubicBezTo>
                <a:cubicBezTo>
                  <a:pt x="3491552" y="1125940"/>
                  <a:pt x="3488748" y="1119270"/>
                  <a:pt x="3487003" y="1112292"/>
                </a:cubicBezTo>
                <a:cubicBezTo>
                  <a:pt x="3484728" y="1103194"/>
                  <a:pt x="3482874" y="1093980"/>
                  <a:pt x="3480179" y="1084997"/>
                </a:cubicBezTo>
                <a:cubicBezTo>
                  <a:pt x="3476045" y="1071217"/>
                  <a:pt x="3471080" y="1057701"/>
                  <a:pt x="3466531" y="1044053"/>
                </a:cubicBezTo>
                <a:cubicBezTo>
                  <a:pt x="3464256" y="1037229"/>
                  <a:pt x="3461451" y="1030560"/>
                  <a:pt x="3459707" y="1023582"/>
                </a:cubicBezTo>
                <a:cubicBezTo>
                  <a:pt x="3449395" y="982328"/>
                  <a:pt x="3455850" y="1005185"/>
                  <a:pt x="3439236" y="955343"/>
                </a:cubicBezTo>
                <a:cubicBezTo>
                  <a:pt x="3436961" y="948519"/>
                  <a:pt x="3436402" y="940856"/>
                  <a:pt x="3432412" y="934871"/>
                </a:cubicBezTo>
                <a:lnTo>
                  <a:pt x="3418764" y="914400"/>
                </a:lnTo>
                <a:cubicBezTo>
                  <a:pt x="3416489" y="907576"/>
                  <a:pt x="3413500" y="900950"/>
                  <a:pt x="3411940" y="893928"/>
                </a:cubicBezTo>
                <a:cubicBezTo>
                  <a:pt x="3401424" y="846606"/>
                  <a:pt x="3403640" y="817748"/>
                  <a:pt x="3398293" y="764274"/>
                </a:cubicBezTo>
                <a:cubicBezTo>
                  <a:pt x="3396693" y="748270"/>
                  <a:pt x="3394113" y="732372"/>
                  <a:pt x="3391469" y="716507"/>
                </a:cubicBezTo>
                <a:cubicBezTo>
                  <a:pt x="3389562" y="705067"/>
                  <a:pt x="3387697" y="693578"/>
                  <a:pt x="3384645" y="682388"/>
                </a:cubicBezTo>
                <a:cubicBezTo>
                  <a:pt x="3380860" y="668509"/>
                  <a:pt x="3370997" y="641444"/>
                  <a:pt x="3370997" y="641444"/>
                </a:cubicBezTo>
                <a:cubicBezTo>
                  <a:pt x="3368722" y="605050"/>
                  <a:pt x="3367081" y="568611"/>
                  <a:pt x="3364173" y="532262"/>
                </a:cubicBezTo>
                <a:cubicBezTo>
                  <a:pt x="3359361" y="472118"/>
                  <a:pt x="3362883" y="487447"/>
                  <a:pt x="3350525" y="450376"/>
                </a:cubicBezTo>
                <a:cubicBezTo>
                  <a:pt x="3348250" y="398059"/>
                  <a:pt x="3348442" y="345577"/>
                  <a:pt x="3343701" y="293426"/>
                </a:cubicBezTo>
                <a:cubicBezTo>
                  <a:pt x="3339584" y="248135"/>
                  <a:pt x="3329729" y="224213"/>
                  <a:pt x="3316406" y="184244"/>
                </a:cubicBezTo>
                <a:cubicBezTo>
                  <a:pt x="3314131" y="177420"/>
                  <a:pt x="3313572" y="169758"/>
                  <a:pt x="3309582" y="163773"/>
                </a:cubicBezTo>
                <a:cubicBezTo>
                  <a:pt x="3305033" y="156949"/>
                  <a:pt x="3299265" y="150796"/>
                  <a:pt x="3295934" y="143301"/>
                </a:cubicBezTo>
                <a:cubicBezTo>
                  <a:pt x="3280941" y="109567"/>
                  <a:pt x="3291315" y="101553"/>
                  <a:pt x="3261815" y="81886"/>
                </a:cubicBezTo>
                <a:cubicBezTo>
                  <a:pt x="3255830" y="77896"/>
                  <a:pt x="3248167" y="77337"/>
                  <a:pt x="3241343" y="75062"/>
                </a:cubicBezTo>
                <a:cubicBezTo>
                  <a:pt x="3227695" y="65964"/>
                  <a:pt x="3215961" y="52954"/>
                  <a:pt x="3200400" y="47767"/>
                </a:cubicBezTo>
                <a:lnTo>
                  <a:pt x="3118513" y="20471"/>
                </a:lnTo>
                <a:cubicBezTo>
                  <a:pt x="3111689" y="18196"/>
                  <a:pt x="3104027" y="17637"/>
                  <a:pt x="3098042" y="13647"/>
                </a:cubicBezTo>
                <a:lnTo>
                  <a:pt x="3077570" y="0"/>
                </a:lnTo>
                <a:cubicBezTo>
                  <a:pt x="3020704" y="2274"/>
                  <a:pt x="2963749" y="2908"/>
                  <a:pt x="2906973" y="6823"/>
                </a:cubicBezTo>
                <a:cubicBezTo>
                  <a:pt x="2897617" y="7468"/>
                  <a:pt x="2888833" y="11613"/>
                  <a:pt x="2879678" y="13647"/>
                </a:cubicBezTo>
                <a:cubicBezTo>
                  <a:pt x="2868356" y="16163"/>
                  <a:pt x="2856810" y="17658"/>
                  <a:pt x="2845558" y="20471"/>
                </a:cubicBezTo>
                <a:cubicBezTo>
                  <a:pt x="2838580" y="22216"/>
                  <a:pt x="2832140" y="25884"/>
                  <a:pt x="2825087" y="27295"/>
                </a:cubicBezTo>
                <a:cubicBezTo>
                  <a:pt x="2809315" y="30449"/>
                  <a:pt x="2793242" y="31844"/>
                  <a:pt x="2777319" y="34119"/>
                </a:cubicBezTo>
                <a:cubicBezTo>
                  <a:pt x="2763671" y="38668"/>
                  <a:pt x="2750483" y="44946"/>
                  <a:pt x="2736376" y="47767"/>
                </a:cubicBezTo>
                <a:lnTo>
                  <a:pt x="2702257" y="54591"/>
                </a:lnTo>
                <a:cubicBezTo>
                  <a:pt x="2688644" y="57066"/>
                  <a:pt x="2674881" y="58701"/>
                  <a:pt x="2661313" y="61414"/>
                </a:cubicBezTo>
                <a:cubicBezTo>
                  <a:pt x="2597522" y="74172"/>
                  <a:pt x="2665555" y="62059"/>
                  <a:pt x="2613546" y="75062"/>
                </a:cubicBezTo>
                <a:cubicBezTo>
                  <a:pt x="2602294" y="77875"/>
                  <a:pt x="2590617" y="78834"/>
                  <a:pt x="2579427" y="81886"/>
                </a:cubicBezTo>
                <a:cubicBezTo>
                  <a:pt x="2565548" y="85671"/>
                  <a:pt x="2552440" y="92045"/>
                  <a:pt x="2538484" y="95534"/>
                </a:cubicBezTo>
                <a:cubicBezTo>
                  <a:pt x="2529385" y="97809"/>
                  <a:pt x="2520171" y="99663"/>
                  <a:pt x="2511188" y="102358"/>
                </a:cubicBezTo>
                <a:cubicBezTo>
                  <a:pt x="2497409" y="106492"/>
                  <a:pt x="2484201" y="112516"/>
                  <a:pt x="2470245" y="116005"/>
                </a:cubicBezTo>
                <a:cubicBezTo>
                  <a:pt x="2461146" y="118280"/>
                  <a:pt x="2451932" y="120134"/>
                  <a:pt x="2442949" y="122829"/>
                </a:cubicBezTo>
                <a:cubicBezTo>
                  <a:pt x="2429170" y="126963"/>
                  <a:pt x="2416113" y="133656"/>
                  <a:pt x="2402006" y="136477"/>
                </a:cubicBezTo>
                <a:lnTo>
                  <a:pt x="2367887" y="143301"/>
                </a:lnTo>
                <a:cubicBezTo>
                  <a:pt x="2358788" y="147850"/>
                  <a:pt x="2350242" y="153732"/>
                  <a:pt x="2340591" y="156949"/>
                </a:cubicBezTo>
                <a:cubicBezTo>
                  <a:pt x="2322797" y="162881"/>
                  <a:pt x="2302777" y="162209"/>
                  <a:pt x="2286000" y="170597"/>
                </a:cubicBezTo>
                <a:cubicBezTo>
                  <a:pt x="2246329" y="190431"/>
                  <a:pt x="2268738" y="182572"/>
                  <a:pt x="2217761" y="191068"/>
                </a:cubicBezTo>
                <a:cubicBezTo>
                  <a:pt x="2170967" y="206667"/>
                  <a:pt x="2229046" y="188247"/>
                  <a:pt x="2163170" y="204716"/>
                </a:cubicBezTo>
                <a:cubicBezTo>
                  <a:pt x="2156192" y="206461"/>
                  <a:pt x="2149752" y="210129"/>
                  <a:pt x="2142699" y="211540"/>
                </a:cubicBezTo>
                <a:cubicBezTo>
                  <a:pt x="2115564" y="216967"/>
                  <a:pt x="2087065" y="216438"/>
                  <a:pt x="2060812" y="225188"/>
                </a:cubicBezTo>
                <a:cubicBezTo>
                  <a:pt x="2053988" y="227462"/>
                  <a:pt x="2047461" y="230994"/>
                  <a:pt x="2040340" y="232011"/>
                </a:cubicBezTo>
                <a:cubicBezTo>
                  <a:pt x="2015469" y="235564"/>
                  <a:pt x="1990299" y="236560"/>
                  <a:pt x="1965278" y="238835"/>
                </a:cubicBezTo>
                <a:cubicBezTo>
                  <a:pt x="1953905" y="241110"/>
                  <a:pt x="1942640" y="244019"/>
                  <a:pt x="1931158" y="245659"/>
                </a:cubicBezTo>
                <a:cubicBezTo>
                  <a:pt x="1872081" y="254099"/>
                  <a:pt x="1822001" y="255467"/>
                  <a:pt x="1760561" y="259307"/>
                </a:cubicBezTo>
                <a:cubicBezTo>
                  <a:pt x="1737815" y="263856"/>
                  <a:pt x="1715286" y="269674"/>
                  <a:pt x="1692322" y="272955"/>
                </a:cubicBezTo>
                <a:cubicBezTo>
                  <a:pt x="1648785" y="279175"/>
                  <a:pt x="1621108" y="282228"/>
                  <a:pt x="1576316" y="293426"/>
                </a:cubicBezTo>
                <a:cubicBezTo>
                  <a:pt x="1545207" y="301204"/>
                  <a:pt x="1536407" y="303082"/>
                  <a:pt x="1501254" y="313898"/>
                </a:cubicBezTo>
                <a:cubicBezTo>
                  <a:pt x="1487504" y="318129"/>
                  <a:pt x="1474267" y="324057"/>
                  <a:pt x="1460310" y="327546"/>
                </a:cubicBezTo>
                <a:cubicBezTo>
                  <a:pt x="1419061" y="337859"/>
                  <a:pt x="1441909" y="331405"/>
                  <a:pt x="1392072" y="348017"/>
                </a:cubicBezTo>
                <a:cubicBezTo>
                  <a:pt x="1385248" y="350292"/>
                  <a:pt x="1377585" y="350851"/>
                  <a:pt x="1371600" y="354841"/>
                </a:cubicBezTo>
                <a:cubicBezTo>
                  <a:pt x="1280728" y="415422"/>
                  <a:pt x="1415402" y="328233"/>
                  <a:pt x="1330657" y="375313"/>
                </a:cubicBezTo>
                <a:cubicBezTo>
                  <a:pt x="1316318" y="383279"/>
                  <a:pt x="1305274" y="397421"/>
                  <a:pt x="1289713" y="402608"/>
                </a:cubicBezTo>
                <a:cubicBezTo>
                  <a:pt x="1269197" y="409447"/>
                  <a:pt x="1266407" y="408382"/>
                  <a:pt x="1248770" y="423080"/>
                </a:cubicBezTo>
                <a:cubicBezTo>
                  <a:pt x="1241356" y="429258"/>
                  <a:pt x="1235917" y="437627"/>
                  <a:pt x="1228299" y="443552"/>
                </a:cubicBezTo>
                <a:cubicBezTo>
                  <a:pt x="1215351" y="453622"/>
                  <a:pt x="1187355" y="470847"/>
                  <a:pt x="1187355" y="470847"/>
                </a:cubicBezTo>
                <a:cubicBezTo>
                  <a:pt x="1148243" y="529515"/>
                  <a:pt x="1200321" y="460475"/>
                  <a:pt x="1153236" y="498143"/>
                </a:cubicBezTo>
                <a:cubicBezTo>
                  <a:pt x="1146832" y="503266"/>
                  <a:pt x="1145387" y="512815"/>
                  <a:pt x="1139588" y="518614"/>
                </a:cubicBezTo>
                <a:cubicBezTo>
                  <a:pt x="1133789" y="524413"/>
                  <a:pt x="1125790" y="527495"/>
                  <a:pt x="1119116" y="532262"/>
                </a:cubicBezTo>
                <a:cubicBezTo>
                  <a:pt x="1109861" y="538873"/>
                  <a:pt x="1101993" y="547648"/>
                  <a:pt x="1091821" y="552734"/>
                </a:cubicBezTo>
                <a:cubicBezTo>
                  <a:pt x="1078954" y="559168"/>
                  <a:pt x="1064235" y="561040"/>
                  <a:pt x="1050878" y="566382"/>
                </a:cubicBezTo>
                <a:cubicBezTo>
                  <a:pt x="1039505" y="570931"/>
                  <a:pt x="1028379" y="576156"/>
                  <a:pt x="1016758" y="580029"/>
                </a:cubicBezTo>
                <a:cubicBezTo>
                  <a:pt x="1001048" y="585265"/>
                  <a:pt x="984303" y="587372"/>
                  <a:pt x="968991" y="593677"/>
                </a:cubicBezTo>
                <a:cubicBezTo>
                  <a:pt x="945475" y="603360"/>
                  <a:pt x="922273" y="614247"/>
                  <a:pt x="900752" y="627797"/>
                </a:cubicBezTo>
                <a:cubicBezTo>
                  <a:pt x="860698" y="653016"/>
                  <a:pt x="824392" y="683827"/>
                  <a:pt x="784746" y="709683"/>
                </a:cubicBezTo>
                <a:cubicBezTo>
                  <a:pt x="703557" y="762632"/>
                  <a:pt x="774218" y="711536"/>
                  <a:pt x="723331" y="736979"/>
                </a:cubicBezTo>
                <a:cubicBezTo>
                  <a:pt x="683454" y="756917"/>
                  <a:pt x="722411" y="746014"/>
                  <a:pt x="682388" y="757450"/>
                </a:cubicBezTo>
                <a:cubicBezTo>
                  <a:pt x="672186" y="760365"/>
                  <a:pt x="645528" y="765645"/>
                  <a:pt x="634621" y="771098"/>
                </a:cubicBezTo>
                <a:cubicBezTo>
                  <a:pt x="627285" y="774766"/>
                  <a:pt x="621485" y="781078"/>
                  <a:pt x="614149" y="784746"/>
                </a:cubicBezTo>
                <a:cubicBezTo>
                  <a:pt x="607716" y="787963"/>
                  <a:pt x="600111" y="788353"/>
                  <a:pt x="593678" y="791570"/>
                </a:cubicBezTo>
                <a:cubicBezTo>
                  <a:pt x="540768" y="818025"/>
                  <a:pt x="604188" y="794890"/>
                  <a:pt x="552734" y="812041"/>
                </a:cubicBezTo>
                <a:cubicBezTo>
                  <a:pt x="527716" y="849570"/>
                  <a:pt x="552732" y="817731"/>
                  <a:pt x="518615" y="846161"/>
                </a:cubicBezTo>
                <a:cubicBezTo>
                  <a:pt x="511201" y="852339"/>
                  <a:pt x="504321" y="859218"/>
                  <a:pt x="498143" y="866632"/>
                </a:cubicBezTo>
                <a:cubicBezTo>
                  <a:pt x="492893" y="872932"/>
                  <a:pt x="490900" y="881981"/>
                  <a:pt x="484496" y="887104"/>
                </a:cubicBezTo>
                <a:cubicBezTo>
                  <a:pt x="478879" y="891598"/>
                  <a:pt x="470848" y="891653"/>
                  <a:pt x="464024" y="893928"/>
                </a:cubicBezTo>
                <a:cubicBezTo>
                  <a:pt x="433499" y="939715"/>
                  <a:pt x="469459" y="894853"/>
                  <a:pt x="429904" y="921223"/>
                </a:cubicBezTo>
                <a:cubicBezTo>
                  <a:pt x="421874" y="926576"/>
                  <a:pt x="416847" y="935517"/>
                  <a:pt x="409433" y="941695"/>
                </a:cubicBezTo>
                <a:cubicBezTo>
                  <a:pt x="403133" y="946946"/>
                  <a:pt x="395785" y="950794"/>
                  <a:pt x="388961" y="955343"/>
                </a:cubicBezTo>
                <a:cubicBezTo>
                  <a:pt x="373594" y="1001442"/>
                  <a:pt x="394905" y="951474"/>
                  <a:pt x="361666" y="989462"/>
                </a:cubicBezTo>
                <a:cubicBezTo>
                  <a:pt x="305938" y="1053151"/>
                  <a:pt x="359959" y="1013345"/>
                  <a:pt x="313899" y="1044053"/>
                </a:cubicBezTo>
                <a:cubicBezTo>
                  <a:pt x="277507" y="1098641"/>
                  <a:pt x="325270" y="1032684"/>
                  <a:pt x="279779" y="1078173"/>
                </a:cubicBezTo>
                <a:cubicBezTo>
                  <a:pt x="273980" y="1083972"/>
                  <a:pt x="272303" y="1093244"/>
                  <a:pt x="266131" y="1098644"/>
                </a:cubicBezTo>
                <a:cubicBezTo>
                  <a:pt x="253787" y="1109445"/>
                  <a:pt x="225188" y="1125940"/>
                  <a:pt x="225188" y="1125940"/>
                </a:cubicBezTo>
                <a:cubicBezTo>
                  <a:pt x="213177" y="1161971"/>
                  <a:pt x="222353" y="1140429"/>
                  <a:pt x="191069" y="1187355"/>
                </a:cubicBezTo>
                <a:lnTo>
                  <a:pt x="163773" y="1228298"/>
                </a:lnTo>
                <a:cubicBezTo>
                  <a:pt x="159224" y="1235122"/>
                  <a:pt x="156949" y="1244221"/>
                  <a:pt x="150125" y="1248770"/>
                </a:cubicBezTo>
                <a:lnTo>
                  <a:pt x="129654" y="1262417"/>
                </a:lnTo>
                <a:cubicBezTo>
                  <a:pt x="125105" y="1276065"/>
                  <a:pt x="123986" y="1291391"/>
                  <a:pt x="116006" y="1303361"/>
                </a:cubicBezTo>
                <a:lnTo>
                  <a:pt x="88710" y="1344304"/>
                </a:lnTo>
                <a:cubicBezTo>
                  <a:pt x="84161" y="1351128"/>
                  <a:pt x="77657" y="1356996"/>
                  <a:pt x="75063" y="1364776"/>
                </a:cubicBezTo>
                <a:cubicBezTo>
                  <a:pt x="65645" y="1393028"/>
                  <a:pt x="74224" y="1381257"/>
                  <a:pt x="47767" y="1398895"/>
                </a:cubicBezTo>
                <a:cubicBezTo>
                  <a:pt x="45492" y="1405719"/>
                  <a:pt x="44436" y="1413079"/>
                  <a:pt x="40943" y="1419367"/>
                </a:cubicBezTo>
                <a:cubicBezTo>
                  <a:pt x="32977" y="1433705"/>
                  <a:pt x="13648" y="1460310"/>
                  <a:pt x="13648" y="1460310"/>
                </a:cubicBezTo>
                <a:cubicBezTo>
                  <a:pt x="11373" y="1473958"/>
                  <a:pt x="9537" y="1487686"/>
                  <a:pt x="6824" y="1501253"/>
                </a:cubicBezTo>
                <a:cubicBezTo>
                  <a:pt x="4985" y="1510450"/>
                  <a:pt x="0" y="1519170"/>
                  <a:pt x="0" y="1528549"/>
                </a:cubicBezTo>
                <a:cubicBezTo>
                  <a:pt x="0" y="1547627"/>
                  <a:pt x="265" y="1634713"/>
                  <a:pt x="20472" y="1665026"/>
                </a:cubicBezTo>
                <a:lnTo>
                  <a:pt x="34119" y="1685498"/>
                </a:lnTo>
                <a:cubicBezTo>
                  <a:pt x="38668" y="1703695"/>
                  <a:pt x="37362" y="1724482"/>
                  <a:pt x="47767" y="1740089"/>
                </a:cubicBezTo>
                <a:lnTo>
                  <a:pt x="88710" y="1801504"/>
                </a:lnTo>
                <a:cubicBezTo>
                  <a:pt x="93259" y="1808328"/>
                  <a:pt x="99764" y="1814195"/>
                  <a:pt x="102358" y="1821976"/>
                </a:cubicBezTo>
                <a:lnTo>
                  <a:pt x="116006" y="1862919"/>
                </a:lnTo>
                <a:cubicBezTo>
                  <a:pt x="118281" y="1869743"/>
                  <a:pt x="117744" y="1878305"/>
                  <a:pt x="122830" y="1883391"/>
                </a:cubicBezTo>
                <a:lnTo>
                  <a:pt x="143301" y="1903862"/>
                </a:lnTo>
                <a:cubicBezTo>
                  <a:pt x="160454" y="1955320"/>
                  <a:pt x="137316" y="1891892"/>
                  <a:pt x="163773" y="1944805"/>
                </a:cubicBezTo>
                <a:cubicBezTo>
                  <a:pt x="166990" y="1951239"/>
                  <a:pt x="167104" y="1958989"/>
                  <a:pt x="170597" y="1965277"/>
                </a:cubicBezTo>
                <a:cubicBezTo>
                  <a:pt x="178563" y="1979615"/>
                  <a:pt x="197893" y="2006220"/>
                  <a:pt x="197893" y="2006220"/>
                </a:cubicBezTo>
                <a:cubicBezTo>
                  <a:pt x="215039" y="2057666"/>
                  <a:pt x="191912" y="1994262"/>
                  <a:pt x="218364" y="2047164"/>
                </a:cubicBezTo>
                <a:cubicBezTo>
                  <a:pt x="221581" y="2053597"/>
                  <a:pt x="220695" y="2062018"/>
                  <a:pt x="225188" y="2067635"/>
                </a:cubicBezTo>
                <a:cubicBezTo>
                  <a:pt x="230311" y="2074039"/>
                  <a:pt x="238836" y="2076734"/>
                  <a:pt x="245660" y="2081283"/>
                </a:cubicBezTo>
                <a:cubicBezTo>
                  <a:pt x="261886" y="2129961"/>
                  <a:pt x="238878" y="2071110"/>
                  <a:pt x="272955" y="2122226"/>
                </a:cubicBezTo>
                <a:cubicBezTo>
                  <a:pt x="276945" y="2128211"/>
                  <a:pt x="276562" y="2136264"/>
                  <a:pt x="279779" y="2142698"/>
                </a:cubicBezTo>
                <a:cubicBezTo>
                  <a:pt x="283447" y="2150034"/>
                  <a:pt x="290096" y="2155675"/>
                  <a:pt x="293427" y="2163170"/>
                </a:cubicBezTo>
                <a:cubicBezTo>
                  <a:pt x="299270" y="2176316"/>
                  <a:pt x="295105" y="2196133"/>
                  <a:pt x="307075" y="2204113"/>
                </a:cubicBezTo>
                <a:lnTo>
                  <a:pt x="327546" y="2217761"/>
                </a:lnTo>
                <a:cubicBezTo>
                  <a:pt x="332095" y="2231409"/>
                  <a:pt x="333214" y="2246734"/>
                  <a:pt x="341194" y="2258704"/>
                </a:cubicBezTo>
                <a:cubicBezTo>
                  <a:pt x="345743" y="2265528"/>
                  <a:pt x="351174" y="2271840"/>
                  <a:pt x="354842" y="2279176"/>
                </a:cubicBezTo>
                <a:cubicBezTo>
                  <a:pt x="358059" y="2285609"/>
                  <a:pt x="358449" y="2293214"/>
                  <a:pt x="361666" y="2299647"/>
                </a:cubicBezTo>
                <a:cubicBezTo>
                  <a:pt x="365334" y="2306982"/>
                  <a:pt x="371982" y="2312625"/>
                  <a:pt x="375313" y="2320119"/>
                </a:cubicBezTo>
                <a:cubicBezTo>
                  <a:pt x="381156" y="2333265"/>
                  <a:pt x="384412" y="2347414"/>
                  <a:pt x="388961" y="2361062"/>
                </a:cubicBezTo>
                <a:cubicBezTo>
                  <a:pt x="391236" y="2367886"/>
                  <a:pt x="391795" y="2375549"/>
                  <a:pt x="395785" y="2381534"/>
                </a:cubicBezTo>
                <a:lnTo>
                  <a:pt x="409433" y="2402005"/>
                </a:lnTo>
                <a:lnTo>
                  <a:pt x="429904" y="2463420"/>
                </a:lnTo>
                <a:cubicBezTo>
                  <a:pt x="432179" y="2470244"/>
                  <a:pt x="432738" y="2477907"/>
                  <a:pt x="436728" y="2483892"/>
                </a:cubicBezTo>
                <a:cubicBezTo>
                  <a:pt x="454366" y="2510349"/>
                  <a:pt x="447782" y="2496583"/>
                  <a:pt x="457200" y="2524835"/>
                </a:cubicBezTo>
                <a:cubicBezTo>
                  <a:pt x="461054" y="2594211"/>
                  <a:pt x="459739" y="2634336"/>
                  <a:pt x="470848" y="2695432"/>
                </a:cubicBezTo>
                <a:cubicBezTo>
                  <a:pt x="474973" y="2718119"/>
                  <a:pt x="484198" y="2742308"/>
                  <a:pt x="491319" y="2763671"/>
                </a:cubicBezTo>
                <a:cubicBezTo>
                  <a:pt x="498862" y="2786302"/>
                  <a:pt x="478808" y="2795516"/>
                  <a:pt x="491319" y="2790967"/>
                </a:cubicBezTo>
                <a:close/>
              </a:path>
            </a:pathLst>
          </a:custGeom>
          <a:noFill/>
          <a:ln w="19050">
            <a:solidFill>
              <a:srgbClr val="B42EB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939863-8A0A-4778-ABF8-32BC0B00D9F7}"/>
              </a:ext>
            </a:extLst>
          </p:cNvPr>
          <p:cNvSpPr/>
          <p:nvPr/>
        </p:nvSpPr>
        <p:spPr>
          <a:xfrm>
            <a:off x="9397370" y="4026016"/>
            <a:ext cx="815360" cy="2389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B71A7B-6788-4662-A939-4CBD3357126C}"/>
              </a:ext>
            </a:extLst>
          </p:cNvPr>
          <p:cNvSpPr/>
          <p:nvPr/>
        </p:nvSpPr>
        <p:spPr>
          <a:xfrm>
            <a:off x="9509628" y="3372280"/>
            <a:ext cx="1231160" cy="16540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2497DA6-E1A0-4186-9171-DD78BDC1EDDB}"/>
              </a:ext>
            </a:extLst>
          </p:cNvPr>
          <p:cNvSpPr/>
          <p:nvPr/>
        </p:nvSpPr>
        <p:spPr>
          <a:xfrm>
            <a:off x="6169894" y="1494430"/>
            <a:ext cx="3615551" cy="3605344"/>
          </a:xfrm>
          <a:custGeom>
            <a:avLst/>
            <a:gdLst>
              <a:gd name="connsiteX0" fmla="*/ 1527443 w 3615551"/>
              <a:gd name="connsiteY0" fmla="*/ 3603009 h 3605344"/>
              <a:gd name="connsiteX1" fmla="*/ 1534267 w 3615551"/>
              <a:gd name="connsiteY1" fmla="*/ 3514298 h 3605344"/>
              <a:gd name="connsiteX2" fmla="*/ 1554739 w 3615551"/>
              <a:gd name="connsiteY2" fmla="*/ 3398292 h 3605344"/>
              <a:gd name="connsiteX3" fmla="*/ 1561563 w 3615551"/>
              <a:gd name="connsiteY3" fmla="*/ 3377821 h 3605344"/>
              <a:gd name="connsiteX4" fmla="*/ 1568387 w 3615551"/>
              <a:gd name="connsiteY4" fmla="*/ 3343701 h 3605344"/>
              <a:gd name="connsiteX5" fmla="*/ 1575210 w 3615551"/>
              <a:gd name="connsiteY5" fmla="*/ 3302758 h 3605344"/>
              <a:gd name="connsiteX6" fmla="*/ 1588858 w 3615551"/>
              <a:gd name="connsiteY6" fmla="*/ 3261815 h 3605344"/>
              <a:gd name="connsiteX7" fmla="*/ 1595682 w 3615551"/>
              <a:gd name="connsiteY7" fmla="*/ 3241343 h 3605344"/>
              <a:gd name="connsiteX8" fmla="*/ 1602506 w 3615551"/>
              <a:gd name="connsiteY8" fmla="*/ 3220871 h 3605344"/>
              <a:gd name="connsiteX9" fmla="*/ 1609330 w 3615551"/>
              <a:gd name="connsiteY9" fmla="*/ 3193576 h 3605344"/>
              <a:gd name="connsiteX10" fmla="*/ 1616154 w 3615551"/>
              <a:gd name="connsiteY10" fmla="*/ 3125337 h 3605344"/>
              <a:gd name="connsiteX11" fmla="*/ 1622978 w 3615551"/>
              <a:gd name="connsiteY11" fmla="*/ 3070746 h 3605344"/>
              <a:gd name="connsiteX12" fmla="*/ 1629802 w 3615551"/>
              <a:gd name="connsiteY12" fmla="*/ 2988860 h 3605344"/>
              <a:gd name="connsiteX13" fmla="*/ 1650273 w 3615551"/>
              <a:gd name="connsiteY13" fmla="*/ 2975212 h 3605344"/>
              <a:gd name="connsiteX14" fmla="*/ 1657097 w 3615551"/>
              <a:gd name="connsiteY14" fmla="*/ 2954740 h 3605344"/>
              <a:gd name="connsiteX15" fmla="*/ 1691216 w 3615551"/>
              <a:gd name="connsiteY15" fmla="*/ 2927445 h 3605344"/>
              <a:gd name="connsiteX16" fmla="*/ 1704864 w 3615551"/>
              <a:gd name="connsiteY16" fmla="*/ 2886501 h 3605344"/>
              <a:gd name="connsiteX17" fmla="*/ 1711688 w 3615551"/>
              <a:gd name="connsiteY17" fmla="*/ 2866030 h 3605344"/>
              <a:gd name="connsiteX18" fmla="*/ 1738984 w 3615551"/>
              <a:gd name="connsiteY18" fmla="*/ 2804615 h 3605344"/>
              <a:gd name="connsiteX19" fmla="*/ 1766279 w 3615551"/>
              <a:gd name="connsiteY19" fmla="*/ 2722728 h 3605344"/>
              <a:gd name="connsiteX20" fmla="*/ 1773103 w 3615551"/>
              <a:gd name="connsiteY20" fmla="*/ 2702257 h 3605344"/>
              <a:gd name="connsiteX21" fmla="*/ 1779927 w 3615551"/>
              <a:gd name="connsiteY21" fmla="*/ 2681785 h 3605344"/>
              <a:gd name="connsiteX22" fmla="*/ 1786751 w 3615551"/>
              <a:gd name="connsiteY22" fmla="*/ 2429301 h 3605344"/>
              <a:gd name="connsiteX23" fmla="*/ 1793575 w 3615551"/>
              <a:gd name="connsiteY23" fmla="*/ 2408830 h 3605344"/>
              <a:gd name="connsiteX24" fmla="*/ 1800399 w 3615551"/>
              <a:gd name="connsiteY24" fmla="*/ 2354239 h 3605344"/>
              <a:gd name="connsiteX25" fmla="*/ 1820870 w 3615551"/>
              <a:gd name="connsiteY25" fmla="*/ 2279176 h 3605344"/>
              <a:gd name="connsiteX26" fmla="*/ 1861813 w 3615551"/>
              <a:gd name="connsiteY26" fmla="*/ 2217761 h 3605344"/>
              <a:gd name="connsiteX27" fmla="*/ 1875461 w 3615551"/>
              <a:gd name="connsiteY27" fmla="*/ 2197289 h 3605344"/>
              <a:gd name="connsiteX28" fmla="*/ 1916405 w 3615551"/>
              <a:gd name="connsiteY28" fmla="*/ 2163170 h 3605344"/>
              <a:gd name="connsiteX29" fmla="*/ 1930052 w 3615551"/>
              <a:gd name="connsiteY29" fmla="*/ 2142698 h 3605344"/>
              <a:gd name="connsiteX30" fmla="*/ 1950524 w 3615551"/>
              <a:gd name="connsiteY30" fmla="*/ 2135874 h 3605344"/>
              <a:gd name="connsiteX31" fmla="*/ 2018763 w 3615551"/>
              <a:gd name="connsiteY31" fmla="*/ 2101755 h 3605344"/>
              <a:gd name="connsiteX32" fmla="*/ 2080178 w 3615551"/>
              <a:gd name="connsiteY32" fmla="*/ 2074460 h 3605344"/>
              <a:gd name="connsiteX33" fmla="*/ 2100649 w 3615551"/>
              <a:gd name="connsiteY33" fmla="*/ 2067636 h 3605344"/>
              <a:gd name="connsiteX34" fmla="*/ 2284894 w 3615551"/>
              <a:gd name="connsiteY34" fmla="*/ 2053988 h 3605344"/>
              <a:gd name="connsiteX35" fmla="*/ 2387252 w 3615551"/>
              <a:gd name="connsiteY35" fmla="*/ 2040340 h 3605344"/>
              <a:gd name="connsiteX36" fmla="*/ 2455491 w 3615551"/>
              <a:gd name="connsiteY36" fmla="*/ 2026692 h 3605344"/>
              <a:gd name="connsiteX37" fmla="*/ 2503258 w 3615551"/>
              <a:gd name="connsiteY37" fmla="*/ 2013045 h 3605344"/>
              <a:gd name="connsiteX38" fmla="*/ 2523730 w 3615551"/>
              <a:gd name="connsiteY38" fmla="*/ 2006221 h 3605344"/>
              <a:gd name="connsiteX39" fmla="*/ 2571497 w 3615551"/>
              <a:gd name="connsiteY39" fmla="*/ 1999397 h 3605344"/>
              <a:gd name="connsiteX40" fmla="*/ 2612440 w 3615551"/>
              <a:gd name="connsiteY40" fmla="*/ 1978925 h 3605344"/>
              <a:gd name="connsiteX41" fmla="*/ 2653384 w 3615551"/>
              <a:gd name="connsiteY41" fmla="*/ 1965277 h 3605344"/>
              <a:gd name="connsiteX42" fmla="*/ 2714799 w 3615551"/>
              <a:gd name="connsiteY42" fmla="*/ 1944806 h 3605344"/>
              <a:gd name="connsiteX43" fmla="*/ 2735270 w 3615551"/>
              <a:gd name="connsiteY43" fmla="*/ 1937982 h 3605344"/>
              <a:gd name="connsiteX44" fmla="*/ 2755742 w 3615551"/>
              <a:gd name="connsiteY44" fmla="*/ 1924334 h 3605344"/>
              <a:gd name="connsiteX45" fmla="*/ 2789861 w 3615551"/>
              <a:gd name="connsiteY45" fmla="*/ 1917510 h 3605344"/>
              <a:gd name="connsiteX46" fmla="*/ 2817157 w 3615551"/>
              <a:gd name="connsiteY46" fmla="*/ 1910686 h 3605344"/>
              <a:gd name="connsiteX47" fmla="*/ 2837628 w 3615551"/>
              <a:gd name="connsiteY47" fmla="*/ 1903863 h 3605344"/>
              <a:gd name="connsiteX48" fmla="*/ 3021873 w 3615551"/>
              <a:gd name="connsiteY48" fmla="*/ 1883391 h 3605344"/>
              <a:gd name="connsiteX49" fmla="*/ 3069640 w 3615551"/>
              <a:gd name="connsiteY49" fmla="*/ 1869743 h 3605344"/>
              <a:gd name="connsiteX50" fmla="*/ 3322124 w 3615551"/>
              <a:gd name="connsiteY50" fmla="*/ 1856095 h 3605344"/>
              <a:gd name="connsiteX51" fmla="*/ 3410834 w 3615551"/>
              <a:gd name="connsiteY51" fmla="*/ 1835624 h 3605344"/>
              <a:gd name="connsiteX52" fmla="*/ 3451778 w 3615551"/>
              <a:gd name="connsiteY52" fmla="*/ 1808328 h 3605344"/>
              <a:gd name="connsiteX53" fmla="*/ 3499545 w 3615551"/>
              <a:gd name="connsiteY53" fmla="*/ 1781033 h 3605344"/>
              <a:gd name="connsiteX54" fmla="*/ 3513193 w 3615551"/>
              <a:gd name="connsiteY54" fmla="*/ 1760561 h 3605344"/>
              <a:gd name="connsiteX55" fmla="*/ 3533664 w 3615551"/>
              <a:gd name="connsiteY55" fmla="*/ 1740089 h 3605344"/>
              <a:gd name="connsiteX56" fmla="*/ 3540488 w 3615551"/>
              <a:gd name="connsiteY56" fmla="*/ 1719618 h 3605344"/>
              <a:gd name="connsiteX57" fmla="*/ 3567784 w 3615551"/>
              <a:gd name="connsiteY57" fmla="*/ 1678674 h 3605344"/>
              <a:gd name="connsiteX58" fmla="*/ 3595079 w 3615551"/>
              <a:gd name="connsiteY58" fmla="*/ 1617260 h 3605344"/>
              <a:gd name="connsiteX59" fmla="*/ 3608727 w 3615551"/>
              <a:gd name="connsiteY59" fmla="*/ 1576316 h 3605344"/>
              <a:gd name="connsiteX60" fmla="*/ 3615551 w 3615551"/>
              <a:gd name="connsiteY60" fmla="*/ 1555845 h 3605344"/>
              <a:gd name="connsiteX61" fmla="*/ 3608727 w 3615551"/>
              <a:gd name="connsiteY61" fmla="*/ 1398895 h 3605344"/>
              <a:gd name="connsiteX62" fmla="*/ 3581431 w 3615551"/>
              <a:gd name="connsiteY62" fmla="*/ 1303361 h 3605344"/>
              <a:gd name="connsiteX63" fmla="*/ 3567784 w 3615551"/>
              <a:gd name="connsiteY63" fmla="*/ 1282889 h 3605344"/>
              <a:gd name="connsiteX64" fmla="*/ 3560960 w 3615551"/>
              <a:gd name="connsiteY64" fmla="*/ 1262418 h 3605344"/>
              <a:gd name="connsiteX65" fmla="*/ 3526840 w 3615551"/>
              <a:gd name="connsiteY65" fmla="*/ 1214651 h 3605344"/>
              <a:gd name="connsiteX66" fmla="*/ 3506369 w 3615551"/>
              <a:gd name="connsiteY66" fmla="*/ 1201003 h 3605344"/>
              <a:gd name="connsiteX67" fmla="*/ 3472249 w 3615551"/>
              <a:gd name="connsiteY67" fmla="*/ 1160060 h 3605344"/>
              <a:gd name="connsiteX68" fmla="*/ 3431306 w 3615551"/>
              <a:gd name="connsiteY68" fmla="*/ 1119116 h 3605344"/>
              <a:gd name="connsiteX69" fmla="*/ 3376715 w 3615551"/>
              <a:gd name="connsiteY69" fmla="*/ 1037230 h 3605344"/>
              <a:gd name="connsiteX70" fmla="*/ 3363067 w 3615551"/>
              <a:gd name="connsiteY70" fmla="*/ 1016758 h 3605344"/>
              <a:gd name="connsiteX71" fmla="*/ 3349419 w 3615551"/>
              <a:gd name="connsiteY71" fmla="*/ 996286 h 3605344"/>
              <a:gd name="connsiteX72" fmla="*/ 3335772 w 3615551"/>
              <a:gd name="connsiteY72" fmla="*/ 955343 h 3605344"/>
              <a:gd name="connsiteX73" fmla="*/ 3294828 w 3615551"/>
              <a:gd name="connsiteY73" fmla="*/ 893928 h 3605344"/>
              <a:gd name="connsiteX74" fmla="*/ 3267533 w 3615551"/>
              <a:gd name="connsiteY74" fmla="*/ 852985 h 3605344"/>
              <a:gd name="connsiteX75" fmla="*/ 3247061 w 3615551"/>
              <a:gd name="connsiteY75" fmla="*/ 832513 h 3605344"/>
              <a:gd name="connsiteX76" fmla="*/ 3219766 w 3615551"/>
              <a:gd name="connsiteY76" fmla="*/ 791570 h 3605344"/>
              <a:gd name="connsiteX77" fmla="*/ 3206118 w 3615551"/>
              <a:gd name="connsiteY77" fmla="*/ 771098 h 3605344"/>
              <a:gd name="connsiteX78" fmla="*/ 3192470 w 3615551"/>
              <a:gd name="connsiteY78" fmla="*/ 750627 h 3605344"/>
              <a:gd name="connsiteX79" fmla="*/ 3151527 w 3615551"/>
              <a:gd name="connsiteY79" fmla="*/ 716507 h 3605344"/>
              <a:gd name="connsiteX80" fmla="*/ 3137879 w 3615551"/>
              <a:gd name="connsiteY80" fmla="*/ 696036 h 3605344"/>
              <a:gd name="connsiteX81" fmla="*/ 3117407 w 3615551"/>
              <a:gd name="connsiteY81" fmla="*/ 682388 h 3605344"/>
              <a:gd name="connsiteX82" fmla="*/ 3096936 w 3615551"/>
              <a:gd name="connsiteY82" fmla="*/ 661916 h 3605344"/>
              <a:gd name="connsiteX83" fmla="*/ 3076464 w 3615551"/>
              <a:gd name="connsiteY83" fmla="*/ 648269 h 3605344"/>
              <a:gd name="connsiteX84" fmla="*/ 3055993 w 3615551"/>
              <a:gd name="connsiteY84" fmla="*/ 627797 h 3605344"/>
              <a:gd name="connsiteX85" fmla="*/ 3015049 w 3615551"/>
              <a:gd name="connsiteY85" fmla="*/ 600501 h 3605344"/>
              <a:gd name="connsiteX86" fmla="*/ 2994578 w 3615551"/>
              <a:gd name="connsiteY86" fmla="*/ 586854 h 3605344"/>
              <a:gd name="connsiteX87" fmla="*/ 2953634 w 3615551"/>
              <a:gd name="connsiteY87" fmla="*/ 559558 h 3605344"/>
              <a:gd name="connsiteX88" fmla="*/ 2912691 w 3615551"/>
              <a:gd name="connsiteY88" fmla="*/ 532263 h 3605344"/>
              <a:gd name="connsiteX89" fmla="*/ 2871748 w 3615551"/>
              <a:gd name="connsiteY89" fmla="*/ 504967 h 3605344"/>
              <a:gd name="connsiteX90" fmla="*/ 2851276 w 3615551"/>
              <a:gd name="connsiteY90" fmla="*/ 484495 h 3605344"/>
              <a:gd name="connsiteX91" fmla="*/ 2817157 w 3615551"/>
              <a:gd name="connsiteY91" fmla="*/ 450376 h 3605344"/>
              <a:gd name="connsiteX92" fmla="*/ 2776213 w 3615551"/>
              <a:gd name="connsiteY92" fmla="*/ 436728 h 3605344"/>
              <a:gd name="connsiteX93" fmla="*/ 2762566 w 3615551"/>
              <a:gd name="connsiteY93" fmla="*/ 416257 h 3605344"/>
              <a:gd name="connsiteX94" fmla="*/ 2721622 w 3615551"/>
              <a:gd name="connsiteY94" fmla="*/ 395785 h 3605344"/>
              <a:gd name="connsiteX95" fmla="*/ 2639736 w 3615551"/>
              <a:gd name="connsiteY95" fmla="*/ 341194 h 3605344"/>
              <a:gd name="connsiteX96" fmla="*/ 2619264 w 3615551"/>
              <a:gd name="connsiteY96" fmla="*/ 327546 h 3605344"/>
              <a:gd name="connsiteX97" fmla="*/ 2598793 w 3615551"/>
              <a:gd name="connsiteY97" fmla="*/ 320722 h 3605344"/>
              <a:gd name="connsiteX98" fmla="*/ 2557849 w 3615551"/>
              <a:gd name="connsiteY98" fmla="*/ 300251 h 3605344"/>
              <a:gd name="connsiteX99" fmla="*/ 2516906 w 3615551"/>
              <a:gd name="connsiteY99" fmla="*/ 272955 h 3605344"/>
              <a:gd name="connsiteX100" fmla="*/ 2475963 w 3615551"/>
              <a:gd name="connsiteY100" fmla="*/ 259307 h 3605344"/>
              <a:gd name="connsiteX101" fmla="*/ 2414548 w 3615551"/>
              <a:gd name="connsiteY101" fmla="*/ 232012 h 3605344"/>
              <a:gd name="connsiteX102" fmla="*/ 2353133 w 3615551"/>
              <a:gd name="connsiteY102" fmla="*/ 211540 h 3605344"/>
              <a:gd name="connsiteX103" fmla="*/ 2332661 w 3615551"/>
              <a:gd name="connsiteY103" fmla="*/ 204716 h 3605344"/>
              <a:gd name="connsiteX104" fmla="*/ 2312190 w 3615551"/>
              <a:gd name="connsiteY104" fmla="*/ 191069 h 3605344"/>
              <a:gd name="connsiteX105" fmla="*/ 2284894 w 3615551"/>
              <a:gd name="connsiteY105" fmla="*/ 184245 h 3605344"/>
              <a:gd name="connsiteX106" fmla="*/ 2223479 w 3615551"/>
              <a:gd name="connsiteY106" fmla="*/ 163773 h 3605344"/>
              <a:gd name="connsiteX107" fmla="*/ 2182536 w 3615551"/>
              <a:gd name="connsiteY107" fmla="*/ 150125 h 3605344"/>
              <a:gd name="connsiteX108" fmla="*/ 2162064 w 3615551"/>
              <a:gd name="connsiteY108" fmla="*/ 136477 h 3605344"/>
              <a:gd name="connsiteX109" fmla="*/ 2127945 w 3615551"/>
              <a:gd name="connsiteY109" fmla="*/ 129654 h 3605344"/>
              <a:gd name="connsiteX110" fmla="*/ 2100649 w 3615551"/>
              <a:gd name="connsiteY110" fmla="*/ 122830 h 3605344"/>
              <a:gd name="connsiteX111" fmla="*/ 2080178 w 3615551"/>
              <a:gd name="connsiteY111" fmla="*/ 116006 h 3605344"/>
              <a:gd name="connsiteX112" fmla="*/ 2046058 w 3615551"/>
              <a:gd name="connsiteY112" fmla="*/ 109182 h 3605344"/>
              <a:gd name="connsiteX113" fmla="*/ 2018763 w 3615551"/>
              <a:gd name="connsiteY113" fmla="*/ 102358 h 3605344"/>
              <a:gd name="connsiteX114" fmla="*/ 1629802 w 3615551"/>
              <a:gd name="connsiteY114" fmla="*/ 109182 h 3605344"/>
              <a:gd name="connsiteX115" fmla="*/ 1534267 w 3615551"/>
              <a:gd name="connsiteY115" fmla="*/ 122830 h 3605344"/>
              <a:gd name="connsiteX116" fmla="*/ 1425085 w 3615551"/>
              <a:gd name="connsiteY116" fmla="*/ 109182 h 3605344"/>
              <a:gd name="connsiteX117" fmla="*/ 1397790 w 3615551"/>
              <a:gd name="connsiteY117" fmla="*/ 102358 h 3605344"/>
              <a:gd name="connsiteX118" fmla="*/ 1356846 w 3615551"/>
              <a:gd name="connsiteY118" fmla="*/ 88710 h 3605344"/>
              <a:gd name="connsiteX119" fmla="*/ 1288607 w 3615551"/>
              <a:gd name="connsiteY119" fmla="*/ 75063 h 3605344"/>
              <a:gd name="connsiteX120" fmla="*/ 1254488 w 3615551"/>
              <a:gd name="connsiteY120" fmla="*/ 68239 h 3605344"/>
              <a:gd name="connsiteX121" fmla="*/ 1199897 w 3615551"/>
              <a:gd name="connsiteY121" fmla="*/ 54591 h 3605344"/>
              <a:gd name="connsiteX122" fmla="*/ 1165778 w 3615551"/>
              <a:gd name="connsiteY122" fmla="*/ 47767 h 3605344"/>
              <a:gd name="connsiteX123" fmla="*/ 1077067 w 3615551"/>
              <a:gd name="connsiteY123" fmla="*/ 27295 h 3605344"/>
              <a:gd name="connsiteX124" fmla="*/ 1002005 w 3615551"/>
              <a:gd name="connsiteY124" fmla="*/ 13648 h 3605344"/>
              <a:gd name="connsiteX125" fmla="*/ 879175 w 3615551"/>
              <a:gd name="connsiteY125" fmla="*/ 0 h 3605344"/>
              <a:gd name="connsiteX126" fmla="*/ 681282 w 3615551"/>
              <a:gd name="connsiteY126" fmla="*/ 6824 h 3605344"/>
              <a:gd name="connsiteX127" fmla="*/ 653987 w 3615551"/>
              <a:gd name="connsiteY127" fmla="*/ 13648 h 3605344"/>
              <a:gd name="connsiteX128" fmla="*/ 619867 w 3615551"/>
              <a:gd name="connsiteY128" fmla="*/ 20471 h 3605344"/>
              <a:gd name="connsiteX129" fmla="*/ 578924 w 3615551"/>
              <a:gd name="connsiteY129" fmla="*/ 34119 h 3605344"/>
              <a:gd name="connsiteX130" fmla="*/ 476566 w 3615551"/>
              <a:gd name="connsiteY130" fmla="*/ 68239 h 3605344"/>
              <a:gd name="connsiteX131" fmla="*/ 415151 w 3615551"/>
              <a:gd name="connsiteY131" fmla="*/ 88710 h 3605344"/>
              <a:gd name="connsiteX132" fmla="*/ 394679 w 3615551"/>
              <a:gd name="connsiteY132" fmla="*/ 95534 h 3605344"/>
              <a:gd name="connsiteX133" fmla="*/ 346912 w 3615551"/>
              <a:gd name="connsiteY133" fmla="*/ 116006 h 3605344"/>
              <a:gd name="connsiteX134" fmla="*/ 305969 w 3615551"/>
              <a:gd name="connsiteY134" fmla="*/ 129654 h 3605344"/>
              <a:gd name="connsiteX135" fmla="*/ 285497 w 3615551"/>
              <a:gd name="connsiteY135" fmla="*/ 136477 h 3605344"/>
              <a:gd name="connsiteX136" fmla="*/ 265025 w 3615551"/>
              <a:gd name="connsiteY136" fmla="*/ 150125 h 3605344"/>
              <a:gd name="connsiteX137" fmla="*/ 244554 w 3615551"/>
              <a:gd name="connsiteY137" fmla="*/ 170597 h 3605344"/>
              <a:gd name="connsiteX138" fmla="*/ 224082 w 3615551"/>
              <a:gd name="connsiteY138" fmla="*/ 177421 h 3605344"/>
              <a:gd name="connsiteX139" fmla="*/ 183139 w 3615551"/>
              <a:gd name="connsiteY139" fmla="*/ 204716 h 3605344"/>
              <a:gd name="connsiteX140" fmla="*/ 121724 w 3615551"/>
              <a:gd name="connsiteY140" fmla="*/ 225188 h 3605344"/>
              <a:gd name="connsiteX141" fmla="*/ 60309 w 3615551"/>
              <a:gd name="connsiteY141" fmla="*/ 245660 h 3605344"/>
              <a:gd name="connsiteX142" fmla="*/ 39837 w 3615551"/>
              <a:gd name="connsiteY142" fmla="*/ 252483 h 3605344"/>
              <a:gd name="connsiteX143" fmla="*/ 19366 w 3615551"/>
              <a:gd name="connsiteY143" fmla="*/ 266131 h 3605344"/>
              <a:gd name="connsiteX144" fmla="*/ 12542 w 3615551"/>
              <a:gd name="connsiteY144" fmla="*/ 402609 h 3605344"/>
              <a:gd name="connsiteX145" fmla="*/ 26190 w 3615551"/>
              <a:gd name="connsiteY145" fmla="*/ 443552 h 3605344"/>
              <a:gd name="connsiteX146" fmla="*/ 60309 w 3615551"/>
              <a:gd name="connsiteY146" fmla="*/ 484495 h 3605344"/>
              <a:gd name="connsiteX147" fmla="*/ 87605 w 3615551"/>
              <a:gd name="connsiteY147" fmla="*/ 525439 h 3605344"/>
              <a:gd name="connsiteX148" fmla="*/ 94428 w 3615551"/>
              <a:gd name="connsiteY148" fmla="*/ 545910 h 3605344"/>
              <a:gd name="connsiteX149" fmla="*/ 114900 w 3615551"/>
              <a:gd name="connsiteY149" fmla="*/ 573206 h 3605344"/>
              <a:gd name="connsiteX150" fmla="*/ 149019 w 3615551"/>
              <a:gd name="connsiteY150" fmla="*/ 614149 h 3605344"/>
              <a:gd name="connsiteX151" fmla="*/ 162667 w 3615551"/>
              <a:gd name="connsiteY151" fmla="*/ 655092 h 3605344"/>
              <a:gd name="connsiteX152" fmla="*/ 183139 w 3615551"/>
              <a:gd name="connsiteY152" fmla="*/ 696036 h 3605344"/>
              <a:gd name="connsiteX153" fmla="*/ 196787 w 3615551"/>
              <a:gd name="connsiteY153" fmla="*/ 716507 h 3605344"/>
              <a:gd name="connsiteX154" fmla="*/ 210434 w 3615551"/>
              <a:gd name="connsiteY154" fmla="*/ 764274 h 3605344"/>
              <a:gd name="connsiteX155" fmla="*/ 224082 w 3615551"/>
              <a:gd name="connsiteY155" fmla="*/ 812042 h 3605344"/>
              <a:gd name="connsiteX156" fmla="*/ 217258 w 3615551"/>
              <a:gd name="connsiteY156" fmla="*/ 1241946 h 3605344"/>
              <a:gd name="connsiteX157" fmla="*/ 203610 w 3615551"/>
              <a:gd name="connsiteY157" fmla="*/ 1337480 h 3605344"/>
              <a:gd name="connsiteX158" fmla="*/ 196787 w 3615551"/>
              <a:gd name="connsiteY158" fmla="*/ 1398895 h 3605344"/>
              <a:gd name="connsiteX159" fmla="*/ 196787 w 3615551"/>
              <a:gd name="connsiteY159" fmla="*/ 1862919 h 3605344"/>
              <a:gd name="connsiteX160" fmla="*/ 203610 w 3615551"/>
              <a:gd name="connsiteY160" fmla="*/ 1890215 h 3605344"/>
              <a:gd name="connsiteX161" fmla="*/ 224082 w 3615551"/>
              <a:gd name="connsiteY161" fmla="*/ 2013045 h 3605344"/>
              <a:gd name="connsiteX162" fmla="*/ 237730 w 3615551"/>
              <a:gd name="connsiteY162" fmla="*/ 2060812 h 3605344"/>
              <a:gd name="connsiteX163" fmla="*/ 244554 w 3615551"/>
              <a:gd name="connsiteY163" fmla="*/ 2088107 h 3605344"/>
              <a:gd name="connsiteX164" fmla="*/ 258202 w 3615551"/>
              <a:gd name="connsiteY164" fmla="*/ 2135874 h 3605344"/>
              <a:gd name="connsiteX165" fmla="*/ 258202 w 3615551"/>
              <a:gd name="connsiteY165" fmla="*/ 2333767 h 3605344"/>
              <a:gd name="connsiteX166" fmla="*/ 265025 w 3615551"/>
              <a:gd name="connsiteY166" fmla="*/ 2354239 h 3605344"/>
              <a:gd name="connsiteX167" fmla="*/ 271849 w 3615551"/>
              <a:gd name="connsiteY167" fmla="*/ 2388358 h 3605344"/>
              <a:gd name="connsiteX168" fmla="*/ 278673 w 3615551"/>
              <a:gd name="connsiteY168" fmla="*/ 2408830 h 3605344"/>
              <a:gd name="connsiteX169" fmla="*/ 285497 w 3615551"/>
              <a:gd name="connsiteY169" fmla="*/ 2436125 h 3605344"/>
              <a:gd name="connsiteX170" fmla="*/ 299145 w 3615551"/>
              <a:gd name="connsiteY170" fmla="*/ 2477069 h 3605344"/>
              <a:gd name="connsiteX171" fmla="*/ 305969 w 3615551"/>
              <a:gd name="connsiteY171" fmla="*/ 2497540 h 3605344"/>
              <a:gd name="connsiteX172" fmla="*/ 319616 w 3615551"/>
              <a:gd name="connsiteY172" fmla="*/ 2558955 h 3605344"/>
              <a:gd name="connsiteX173" fmla="*/ 333264 w 3615551"/>
              <a:gd name="connsiteY173" fmla="*/ 2599898 h 3605344"/>
              <a:gd name="connsiteX174" fmla="*/ 340088 w 3615551"/>
              <a:gd name="connsiteY174" fmla="*/ 2620370 h 3605344"/>
              <a:gd name="connsiteX175" fmla="*/ 353736 w 3615551"/>
              <a:gd name="connsiteY175" fmla="*/ 2640842 h 3605344"/>
              <a:gd name="connsiteX176" fmla="*/ 367384 w 3615551"/>
              <a:gd name="connsiteY176" fmla="*/ 2688609 h 3605344"/>
              <a:gd name="connsiteX177" fmla="*/ 381031 w 3615551"/>
              <a:gd name="connsiteY177" fmla="*/ 2709080 h 3605344"/>
              <a:gd name="connsiteX178" fmla="*/ 387855 w 3615551"/>
              <a:gd name="connsiteY178" fmla="*/ 2729552 h 3605344"/>
              <a:gd name="connsiteX179" fmla="*/ 401503 w 3615551"/>
              <a:gd name="connsiteY179" fmla="*/ 2750024 h 3605344"/>
              <a:gd name="connsiteX180" fmla="*/ 408327 w 3615551"/>
              <a:gd name="connsiteY180" fmla="*/ 2770495 h 3605344"/>
              <a:gd name="connsiteX181" fmla="*/ 435622 w 3615551"/>
              <a:gd name="connsiteY181" fmla="*/ 2811439 h 3605344"/>
              <a:gd name="connsiteX182" fmla="*/ 449270 w 3615551"/>
              <a:gd name="connsiteY182" fmla="*/ 2831910 h 3605344"/>
              <a:gd name="connsiteX183" fmla="*/ 469742 w 3615551"/>
              <a:gd name="connsiteY183" fmla="*/ 2852382 h 3605344"/>
              <a:gd name="connsiteX184" fmla="*/ 476566 w 3615551"/>
              <a:gd name="connsiteY184" fmla="*/ 2872854 h 3605344"/>
              <a:gd name="connsiteX185" fmla="*/ 510685 w 3615551"/>
              <a:gd name="connsiteY185" fmla="*/ 2920621 h 3605344"/>
              <a:gd name="connsiteX186" fmla="*/ 531157 w 3615551"/>
              <a:gd name="connsiteY186" fmla="*/ 2934269 h 3605344"/>
              <a:gd name="connsiteX187" fmla="*/ 544805 w 3615551"/>
              <a:gd name="connsiteY187" fmla="*/ 2954740 h 3605344"/>
              <a:gd name="connsiteX188" fmla="*/ 558452 w 3615551"/>
              <a:gd name="connsiteY188" fmla="*/ 2982036 h 3605344"/>
              <a:gd name="connsiteX189" fmla="*/ 578924 w 3615551"/>
              <a:gd name="connsiteY189" fmla="*/ 2995683 h 3605344"/>
              <a:gd name="connsiteX190" fmla="*/ 626691 w 3615551"/>
              <a:gd name="connsiteY190" fmla="*/ 3057098 h 3605344"/>
              <a:gd name="connsiteX191" fmla="*/ 640339 w 3615551"/>
              <a:gd name="connsiteY191" fmla="*/ 3077570 h 3605344"/>
              <a:gd name="connsiteX192" fmla="*/ 660810 w 3615551"/>
              <a:gd name="connsiteY192" fmla="*/ 3098042 h 3605344"/>
              <a:gd name="connsiteX193" fmla="*/ 681282 w 3615551"/>
              <a:gd name="connsiteY193" fmla="*/ 3125337 h 3605344"/>
              <a:gd name="connsiteX194" fmla="*/ 694930 w 3615551"/>
              <a:gd name="connsiteY194" fmla="*/ 3145809 h 3605344"/>
              <a:gd name="connsiteX195" fmla="*/ 715402 w 3615551"/>
              <a:gd name="connsiteY195" fmla="*/ 3166280 h 3605344"/>
              <a:gd name="connsiteX196" fmla="*/ 763169 w 3615551"/>
              <a:gd name="connsiteY196" fmla="*/ 3227695 h 3605344"/>
              <a:gd name="connsiteX197" fmla="*/ 804112 w 3615551"/>
              <a:gd name="connsiteY197" fmla="*/ 3289110 h 3605344"/>
              <a:gd name="connsiteX198" fmla="*/ 817760 w 3615551"/>
              <a:gd name="connsiteY198" fmla="*/ 3309582 h 3605344"/>
              <a:gd name="connsiteX199" fmla="*/ 845055 w 3615551"/>
              <a:gd name="connsiteY199" fmla="*/ 3330054 h 3605344"/>
              <a:gd name="connsiteX200" fmla="*/ 872351 w 3615551"/>
              <a:gd name="connsiteY200" fmla="*/ 3370997 h 3605344"/>
              <a:gd name="connsiteX201" fmla="*/ 885999 w 3615551"/>
              <a:gd name="connsiteY201" fmla="*/ 3391469 h 3605344"/>
              <a:gd name="connsiteX202" fmla="*/ 906470 w 3615551"/>
              <a:gd name="connsiteY202" fmla="*/ 3405116 h 3605344"/>
              <a:gd name="connsiteX203" fmla="*/ 954237 w 3615551"/>
              <a:gd name="connsiteY203" fmla="*/ 3439236 h 3605344"/>
              <a:gd name="connsiteX204" fmla="*/ 974709 w 3615551"/>
              <a:gd name="connsiteY204" fmla="*/ 3446060 h 3605344"/>
              <a:gd name="connsiteX205" fmla="*/ 995181 w 3615551"/>
              <a:gd name="connsiteY205" fmla="*/ 3459707 h 3605344"/>
              <a:gd name="connsiteX206" fmla="*/ 1015652 w 3615551"/>
              <a:gd name="connsiteY206" fmla="*/ 3466531 h 3605344"/>
              <a:gd name="connsiteX207" fmla="*/ 1036124 w 3615551"/>
              <a:gd name="connsiteY207" fmla="*/ 3480179 h 3605344"/>
              <a:gd name="connsiteX208" fmla="*/ 1056596 w 3615551"/>
              <a:gd name="connsiteY208" fmla="*/ 3487003 h 3605344"/>
              <a:gd name="connsiteX209" fmla="*/ 1118010 w 3615551"/>
              <a:gd name="connsiteY209" fmla="*/ 3514298 h 3605344"/>
              <a:gd name="connsiteX210" fmla="*/ 1247664 w 3615551"/>
              <a:gd name="connsiteY210" fmla="*/ 3534770 h 3605344"/>
              <a:gd name="connsiteX211" fmla="*/ 1356846 w 3615551"/>
              <a:gd name="connsiteY211" fmla="*/ 3555242 h 3605344"/>
              <a:gd name="connsiteX212" fmla="*/ 1411437 w 3615551"/>
              <a:gd name="connsiteY212" fmla="*/ 3568889 h 3605344"/>
              <a:gd name="connsiteX213" fmla="*/ 1431909 w 3615551"/>
              <a:gd name="connsiteY213" fmla="*/ 3575713 h 3605344"/>
              <a:gd name="connsiteX214" fmla="*/ 1527443 w 3615551"/>
              <a:gd name="connsiteY214" fmla="*/ 3603009 h 360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615551" h="3605344">
                <a:moveTo>
                  <a:pt x="1527443" y="3603009"/>
                </a:moveTo>
                <a:cubicBezTo>
                  <a:pt x="1544503" y="3592773"/>
                  <a:pt x="1530733" y="3543744"/>
                  <a:pt x="1534267" y="3514298"/>
                </a:cubicBezTo>
                <a:cubicBezTo>
                  <a:pt x="1534700" y="3510686"/>
                  <a:pt x="1548826" y="3421943"/>
                  <a:pt x="1554739" y="3398292"/>
                </a:cubicBezTo>
                <a:cubicBezTo>
                  <a:pt x="1556484" y="3391314"/>
                  <a:pt x="1559818" y="3384799"/>
                  <a:pt x="1561563" y="3377821"/>
                </a:cubicBezTo>
                <a:cubicBezTo>
                  <a:pt x="1564376" y="3366569"/>
                  <a:pt x="1566312" y="3355113"/>
                  <a:pt x="1568387" y="3343701"/>
                </a:cubicBezTo>
                <a:cubicBezTo>
                  <a:pt x="1570862" y="3330088"/>
                  <a:pt x="1571854" y="3316181"/>
                  <a:pt x="1575210" y="3302758"/>
                </a:cubicBezTo>
                <a:cubicBezTo>
                  <a:pt x="1578699" y="3288802"/>
                  <a:pt x="1584309" y="3275463"/>
                  <a:pt x="1588858" y="3261815"/>
                </a:cubicBezTo>
                <a:lnTo>
                  <a:pt x="1595682" y="3241343"/>
                </a:lnTo>
                <a:cubicBezTo>
                  <a:pt x="1597957" y="3234519"/>
                  <a:pt x="1600761" y="3227849"/>
                  <a:pt x="1602506" y="3220871"/>
                </a:cubicBezTo>
                <a:lnTo>
                  <a:pt x="1609330" y="3193576"/>
                </a:lnTo>
                <a:cubicBezTo>
                  <a:pt x="1611605" y="3170830"/>
                  <a:pt x="1613630" y="3148057"/>
                  <a:pt x="1616154" y="3125337"/>
                </a:cubicBezTo>
                <a:cubicBezTo>
                  <a:pt x="1618179" y="3107111"/>
                  <a:pt x="1621153" y="3088994"/>
                  <a:pt x="1622978" y="3070746"/>
                </a:cubicBezTo>
                <a:cubicBezTo>
                  <a:pt x="1625703" y="3043492"/>
                  <a:pt x="1622278" y="3015196"/>
                  <a:pt x="1629802" y="2988860"/>
                </a:cubicBezTo>
                <a:cubicBezTo>
                  <a:pt x="1632055" y="2980974"/>
                  <a:pt x="1643449" y="2979761"/>
                  <a:pt x="1650273" y="2975212"/>
                </a:cubicBezTo>
                <a:cubicBezTo>
                  <a:pt x="1652548" y="2968388"/>
                  <a:pt x="1652011" y="2959826"/>
                  <a:pt x="1657097" y="2954740"/>
                </a:cubicBezTo>
                <a:cubicBezTo>
                  <a:pt x="1691135" y="2920702"/>
                  <a:pt x="1666983" y="2981971"/>
                  <a:pt x="1691216" y="2927445"/>
                </a:cubicBezTo>
                <a:cubicBezTo>
                  <a:pt x="1697059" y="2914299"/>
                  <a:pt x="1700315" y="2900149"/>
                  <a:pt x="1704864" y="2886501"/>
                </a:cubicBezTo>
                <a:cubicBezTo>
                  <a:pt x="1707139" y="2879677"/>
                  <a:pt x="1707698" y="2872015"/>
                  <a:pt x="1711688" y="2866030"/>
                </a:cubicBezTo>
                <a:cubicBezTo>
                  <a:pt x="1733315" y="2833590"/>
                  <a:pt x="1722744" y="2853336"/>
                  <a:pt x="1738984" y="2804615"/>
                </a:cubicBezTo>
                <a:lnTo>
                  <a:pt x="1766279" y="2722728"/>
                </a:lnTo>
                <a:lnTo>
                  <a:pt x="1773103" y="2702257"/>
                </a:lnTo>
                <a:lnTo>
                  <a:pt x="1779927" y="2681785"/>
                </a:lnTo>
                <a:cubicBezTo>
                  <a:pt x="1782202" y="2597624"/>
                  <a:pt x="1782547" y="2513388"/>
                  <a:pt x="1786751" y="2429301"/>
                </a:cubicBezTo>
                <a:cubicBezTo>
                  <a:pt x="1787110" y="2422117"/>
                  <a:pt x="1792288" y="2415907"/>
                  <a:pt x="1793575" y="2408830"/>
                </a:cubicBezTo>
                <a:cubicBezTo>
                  <a:pt x="1796856" y="2390787"/>
                  <a:pt x="1797611" y="2372364"/>
                  <a:pt x="1800399" y="2354239"/>
                </a:cubicBezTo>
                <a:cubicBezTo>
                  <a:pt x="1802963" y="2337573"/>
                  <a:pt x="1812336" y="2291977"/>
                  <a:pt x="1820870" y="2279176"/>
                </a:cubicBezTo>
                <a:lnTo>
                  <a:pt x="1861813" y="2217761"/>
                </a:lnTo>
                <a:cubicBezTo>
                  <a:pt x="1866362" y="2210937"/>
                  <a:pt x="1868637" y="2201838"/>
                  <a:pt x="1875461" y="2197289"/>
                </a:cubicBezTo>
                <a:cubicBezTo>
                  <a:pt x="1895591" y="2183870"/>
                  <a:pt x="1899986" y="2182874"/>
                  <a:pt x="1916405" y="2163170"/>
                </a:cubicBezTo>
                <a:cubicBezTo>
                  <a:pt x="1921655" y="2156870"/>
                  <a:pt x="1923648" y="2147821"/>
                  <a:pt x="1930052" y="2142698"/>
                </a:cubicBezTo>
                <a:cubicBezTo>
                  <a:pt x="1935669" y="2138204"/>
                  <a:pt x="1944236" y="2139367"/>
                  <a:pt x="1950524" y="2135874"/>
                </a:cubicBezTo>
                <a:cubicBezTo>
                  <a:pt x="2016997" y="2098945"/>
                  <a:pt x="1965419" y="2115091"/>
                  <a:pt x="2018763" y="2101755"/>
                </a:cubicBezTo>
                <a:cubicBezTo>
                  <a:pt x="2051205" y="2080126"/>
                  <a:pt x="2031452" y="2090702"/>
                  <a:pt x="2080178" y="2074460"/>
                </a:cubicBezTo>
                <a:lnTo>
                  <a:pt x="2100649" y="2067636"/>
                </a:lnTo>
                <a:cubicBezTo>
                  <a:pt x="2172953" y="2043534"/>
                  <a:pt x="2113949" y="2061111"/>
                  <a:pt x="2284894" y="2053988"/>
                </a:cubicBezTo>
                <a:cubicBezTo>
                  <a:pt x="2409370" y="2042672"/>
                  <a:pt x="2320625" y="2054618"/>
                  <a:pt x="2387252" y="2040340"/>
                </a:cubicBezTo>
                <a:cubicBezTo>
                  <a:pt x="2409934" y="2035479"/>
                  <a:pt x="2433484" y="2034027"/>
                  <a:pt x="2455491" y="2026692"/>
                </a:cubicBezTo>
                <a:cubicBezTo>
                  <a:pt x="2504596" y="2010326"/>
                  <a:pt x="2443252" y="2030190"/>
                  <a:pt x="2503258" y="2013045"/>
                </a:cubicBezTo>
                <a:cubicBezTo>
                  <a:pt x="2510174" y="2011069"/>
                  <a:pt x="2516677" y="2007632"/>
                  <a:pt x="2523730" y="2006221"/>
                </a:cubicBezTo>
                <a:cubicBezTo>
                  <a:pt x="2539502" y="2003067"/>
                  <a:pt x="2555575" y="2001672"/>
                  <a:pt x="2571497" y="1999397"/>
                </a:cubicBezTo>
                <a:cubicBezTo>
                  <a:pt x="2646160" y="1974509"/>
                  <a:pt x="2533070" y="2014201"/>
                  <a:pt x="2612440" y="1978925"/>
                </a:cubicBezTo>
                <a:cubicBezTo>
                  <a:pt x="2625586" y="1973082"/>
                  <a:pt x="2639736" y="1969826"/>
                  <a:pt x="2653384" y="1965277"/>
                </a:cubicBezTo>
                <a:lnTo>
                  <a:pt x="2714799" y="1944806"/>
                </a:lnTo>
                <a:cubicBezTo>
                  <a:pt x="2721623" y="1942531"/>
                  <a:pt x="2729285" y="1941972"/>
                  <a:pt x="2735270" y="1937982"/>
                </a:cubicBezTo>
                <a:cubicBezTo>
                  <a:pt x="2742094" y="1933433"/>
                  <a:pt x="2748063" y="1927214"/>
                  <a:pt x="2755742" y="1924334"/>
                </a:cubicBezTo>
                <a:cubicBezTo>
                  <a:pt x="2766602" y="1920262"/>
                  <a:pt x="2778539" y="1920026"/>
                  <a:pt x="2789861" y="1917510"/>
                </a:cubicBezTo>
                <a:cubicBezTo>
                  <a:pt x="2799016" y="1915475"/>
                  <a:pt x="2808139" y="1913262"/>
                  <a:pt x="2817157" y="1910686"/>
                </a:cubicBezTo>
                <a:cubicBezTo>
                  <a:pt x="2824073" y="1908710"/>
                  <a:pt x="2830575" y="1905274"/>
                  <a:pt x="2837628" y="1903863"/>
                </a:cubicBezTo>
                <a:cubicBezTo>
                  <a:pt x="2924346" y="1886520"/>
                  <a:pt x="2927615" y="1889675"/>
                  <a:pt x="3021873" y="1883391"/>
                </a:cubicBezTo>
                <a:cubicBezTo>
                  <a:pt x="3038097" y="1877983"/>
                  <a:pt x="3052505" y="1872599"/>
                  <a:pt x="3069640" y="1869743"/>
                </a:cubicBezTo>
                <a:cubicBezTo>
                  <a:pt x="3151871" y="1856037"/>
                  <a:pt x="3242144" y="1858853"/>
                  <a:pt x="3322124" y="1856095"/>
                </a:cubicBezTo>
                <a:cubicBezTo>
                  <a:pt x="3344144" y="1852949"/>
                  <a:pt x="3390399" y="1849247"/>
                  <a:pt x="3410834" y="1835624"/>
                </a:cubicBezTo>
                <a:cubicBezTo>
                  <a:pt x="3424482" y="1826525"/>
                  <a:pt x="3437107" y="1815664"/>
                  <a:pt x="3451778" y="1808328"/>
                </a:cubicBezTo>
                <a:cubicBezTo>
                  <a:pt x="3486408" y="1791012"/>
                  <a:pt x="3470609" y="1800322"/>
                  <a:pt x="3499545" y="1781033"/>
                </a:cubicBezTo>
                <a:cubicBezTo>
                  <a:pt x="3504094" y="1774209"/>
                  <a:pt x="3507943" y="1766862"/>
                  <a:pt x="3513193" y="1760561"/>
                </a:cubicBezTo>
                <a:cubicBezTo>
                  <a:pt x="3519371" y="1753147"/>
                  <a:pt x="3528311" y="1748119"/>
                  <a:pt x="3533664" y="1740089"/>
                </a:cubicBezTo>
                <a:cubicBezTo>
                  <a:pt x="3537654" y="1734104"/>
                  <a:pt x="3536995" y="1725906"/>
                  <a:pt x="3540488" y="1719618"/>
                </a:cubicBezTo>
                <a:cubicBezTo>
                  <a:pt x="3548454" y="1705279"/>
                  <a:pt x="3567784" y="1678674"/>
                  <a:pt x="3567784" y="1678674"/>
                </a:cubicBezTo>
                <a:cubicBezTo>
                  <a:pt x="3584024" y="1629951"/>
                  <a:pt x="3573451" y="1649701"/>
                  <a:pt x="3595079" y="1617260"/>
                </a:cubicBezTo>
                <a:lnTo>
                  <a:pt x="3608727" y="1576316"/>
                </a:lnTo>
                <a:lnTo>
                  <a:pt x="3615551" y="1555845"/>
                </a:lnTo>
                <a:cubicBezTo>
                  <a:pt x="3613276" y="1503528"/>
                  <a:pt x="3613771" y="1451018"/>
                  <a:pt x="3608727" y="1398895"/>
                </a:cubicBezTo>
                <a:cubicBezTo>
                  <a:pt x="3608212" y="1393571"/>
                  <a:pt x="3588262" y="1313609"/>
                  <a:pt x="3581431" y="1303361"/>
                </a:cubicBezTo>
                <a:cubicBezTo>
                  <a:pt x="3576882" y="1296537"/>
                  <a:pt x="3571452" y="1290224"/>
                  <a:pt x="3567784" y="1282889"/>
                </a:cubicBezTo>
                <a:cubicBezTo>
                  <a:pt x="3564567" y="1276456"/>
                  <a:pt x="3564177" y="1268851"/>
                  <a:pt x="3560960" y="1262418"/>
                </a:cubicBezTo>
                <a:cubicBezTo>
                  <a:pt x="3557084" y="1254667"/>
                  <a:pt x="3529933" y="1217744"/>
                  <a:pt x="3526840" y="1214651"/>
                </a:cubicBezTo>
                <a:cubicBezTo>
                  <a:pt x="3521041" y="1208852"/>
                  <a:pt x="3513193" y="1205552"/>
                  <a:pt x="3506369" y="1201003"/>
                </a:cubicBezTo>
                <a:cubicBezTo>
                  <a:pt x="3476201" y="1155751"/>
                  <a:pt x="3511660" y="1206040"/>
                  <a:pt x="3472249" y="1160060"/>
                </a:cubicBezTo>
                <a:cubicBezTo>
                  <a:pt x="3438390" y="1120558"/>
                  <a:pt x="3467347" y="1143143"/>
                  <a:pt x="3431306" y="1119116"/>
                </a:cubicBezTo>
                <a:lnTo>
                  <a:pt x="3376715" y="1037230"/>
                </a:lnTo>
                <a:lnTo>
                  <a:pt x="3363067" y="1016758"/>
                </a:lnTo>
                <a:lnTo>
                  <a:pt x="3349419" y="996286"/>
                </a:lnTo>
                <a:cubicBezTo>
                  <a:pt x="3344870" y="982638"/>
                  <a:pt x="3343752" y="967313"/>
                  <a:pt x="3335772" y="955343"/>
                </a:cubicBezTo>
                <a:lnTo>
                  <a:pt x="3294828" y="893928"/>
                </a:lnTo>
                <a:cubicBezTo>
                  <a:pt x="3294826" y="893926"/>
                  <a:pt x="3267534" y="852986"/>
                  <a:pt x="3267533" y="852985"/>
                </a:cubicBezTo>
                <a:cubicBezTo>
                  <a:pt x="3260709" y="846161"/>
                  <a:pt x="3252986" y="840131"/>
                  <a:pt x="3247061" y="832513"/>
                </a:cubicBezTo>
                <a:cubicBezTo>
                  <a:pt x="3236991" y="819566"/>
                  <a:pt x="3228864" y="805218"/>
                  <a:pt x="3219766" y="791570"/>
                </a:cubicBezTo>
                <a:lnTo>
                  <a:pt x="3206118" y="771098"/>
                </a:lnTo>
                <a:cubicBezTo>
                  <a:pt x="3201569" y="764274"/>
                  <a:pt x="3199294" y="755176"/>
                  <a:pt x="3192470" y="750627"/>
                </a:cubicBezTo>
                <a:cubicBezTo>
                  <a:pt x="3172341" y="737207"/>
                  <a:pt x="3167947" y="736210"/>
                  <a:pt x="3151527" y="716507"/>
                </a:cubicBezTo>
                <a:cubicBezTo>
                  <a:pt x="3146277" y="710207"/>
                  <a:pt x="3143678" y="701835"/>
                  <a:pt x="3137879" y="696036"/>
                </a:cubicBezTo>
                <a:cubicBezTo>
                  <a:pt x="3132080" y="690237"/>
                  <a:pt x="3123707" y="687639"/>
                  <a:pt x="3117407" y="682388"/>
                </a:cubicBezTo>
                <a:cubicBezTo>
                  <a:pt x="3109993" y="676210"/>
                  <a:pt x="3104350" y="668094"/>
                  <a:pt x="3096936" y="661916"/>
                </a:cubicBezTo>
                <a:cubicBezTo>
                  <a:pt x="3090636" y="656666"/>
                  <a:pt x="3082764" y="653519"/>
                  <a:pt x="3076464" y="648269"/>
                </a:cubicBezTo>
                <a:cubicBezTo>
                  <a:pt x="3069050" y="642091"/>
                  <a:pt x="3063610" y="633722"/>
                  <a:pt x="3055993" y="627797"/>
                </a:cubicBezTo>
                <a:cubicBezTo>
                  <a:pt x="3043045" y="617727"/>
                  <a:pt x="3028697" y="609600"/>
                  <a:pt x="3015049" y="600501"/>
                </a:cubicBezTo>
                <a:cubicBezTo>
                  <a:pt x="3008225" y="595952"/>
                  <a:pt x="3000377" y="592653"/>
                  <a:pt x="2994578" y="586854"/>
                </a:cubicBezTo>
                <a:cubicBezTo>
                  <a:pt x="2969020" y="561296"/>
                  <a:pt x="2983261" y="569434"/>
                  <a:pt x="2953634" y="559558"/>
                </a:cubicBezTo>
                <a:cubicBezTo>
                  <a:pt x="2939986" y="550460"/>
                  <a:pt x="2924289" y="543861"/>
                  <a:pt x="2912691" y="532263"/>
                </a:cubicBezTo>
                <a:cubicBezTo>
                  <a:pt x="2887133" y="506705"/>
                  <a:pt x="2901374" y="514843"/>
                  <a:pt x="2871748" y="504967"/>
                </a:cubicBezTo>
                <a:cubicBezTo>
                  <a:pt x="2864924" y="498143"/>
                  <a:pt x="2857454" y="491909"/>
                  <a:pt x="2851276" y="484495"/>
                </a:cubicBezTo>
                <a:cubicBezTo>
                  <a:pt x="2833883" y="463624"/>
                  <a:pt x="2843647" y="462150"/>
                  <a:pt x="2817157" y="450376"/>
                </a:cubicBezTo>
                <a:cubicBezTo>
                  <a:pt x="2804011" y="444533"/>
                  <a:pt x="2776213" y="436728"/>
                  <a:pt x="2776213" y="436728"/>
                </a:cubicBezTo>
                <a:cubicBezTo>
                  <a:pt x="2771664" y="429904"/>
                  <a:pt x="2768365" y="422056"/>
                  <a:pt x="2762566" y="416257"/>
                </a:cubicBezTo>
                <a:cubicBezTo>
                  <a:pt x="2749337" y="403028"/>
                  <a:pt x="2738272" y="401335"/>
                  <a:pt x="2721622" y="395785"/>
                </a:cubicBezTo>
                <a:lnTo>
                  <a:pt x="2639736" y="341194"/>
                </a:lnTo>
                <a:cubicBezTo>
                  <a:pt x="2632912" y="336645"/>
                  <a:pt x="2627045" y="330140"/>
                  <a:pt x="2619264" y="327546"/>
                </a:cubicBezTo>
                <a:cubicBezTo>
                  <a:pt x="2612440" y="325271"/>
                  <a:pt x="2605226" y="323939"/>
                  <a:pt x="2598793" y="320722"/>
                </a:cubicBezTo>
                <a:cubicBezTo>
                  <a:pt x="2545891" y="294270"/>
                  <a:pt x="2609295" y="317397"/>
                  <a:pt x="2557849" y="300251"/>
                </a:cubicBezTo>
                <a:cubicBezTo>
                  <a:pt x="2544201" y="291152"/>
                  <a:pt x="2532467" y="278142"/>
                  <a:pt x="2516906" y="272955"/>
                </a:cubicBezTo>
                <a:cubicBezTo>
                  <a:pt x="2503258" y="268406"/>
                  <a:pt x="2487933" y="267286"/>
                  <a:pt x="2475963" y="259307"/>
                </a:cubicBezTo>
                <a:cubicBezTo>
                  <a:pt x="2443521" y="237681"/>
                  <a:pt x="2463271" y="248253"/>
                  <a:pt x="2414548" y="232012"/>
                </a:cubicBezTo>
                <a:lnTo>
                  <a:pt x="2353133" y="211540"/>
                </a:lnTo>
                <a:cubicBezTo>
                  <a:pt x="2346309" y="209265"/>
                  <a:pt x="2338646" y="208706"/>
                  <a:pt x="2332661" y="204716"/>
                </a:cubicBezTo>
                <a:cubicBezTo>
                  <a:pt x="2325837" y="200167"/>
                  <a:pt x="2319728" y="194299"/>
                  <a:pt x="2312190" y="191069"/>
                </a:cubicBezTo>
                <a:cubicBezTo>
                  <a:pt x="2303570" y="187375"/>
                  <a:pt x="2293877" y="186940"/>
                  <a:pt x="2284894" y="184245"/>
                </a:cubicBezTo>
                <a:cubicBezTo>
                  <a:pt x="2264225" y="178044"/>
                  <a:pt x="2243951" y="170597"/>
                  <a:pt x="2223479" y="163773"/>
                </a:cubicBezTo>
                <a:cubicBezTo>
                  <a:pt x="2223478" y="163773"/>
                  <a:pt x="2182537" y="150126"/>
                  <a:pt x="2182536" y="150125"/>
                </a:cubicBezTo>
                <a:cubicBezTo>
                  <a:pt x="2175712" y="145576"/>
                  <a:pt x="2169743" y="139357"/>
                  <a:pt x="2162064" y="136477"/>
                </a:cubicBezTo>
                <a:cubicBezTo>
                  <a:pt x="2151204" y="132405"/>
                  <a:pt x="2139267" y="132170"/>
                  <a:pt x="2127945" y="129654"/>
                </a:cubicBezTo>
                <a:cubicBezTo>
                  <a:pt x="2118790" y="127620"/>
                  <a:pt x="2109667" y="125407"/>
                  <a:pt x="2100649" y="122830"/>
                </a:cubicBezTo>
                <a:cubicBezTo>
                  <a:pt x="2093733" y="120854"/>
                  <a:pt x="2087156" y="117751"/>
                  <a:pt x="2080178" y="116006"/>
                </a:cubicBezTo>
                <a:cubicBezTo>
                  <a:pt x="2068926" y="113193"/>
                  <a:pt x="2057380" y="111698"/>
                  <a:pt x="2046058" y="109182"/>
                </a:cubicBezTo>
                <a:cubicBezTo>
                  <a:pt x="2036903" y="107148"/>
                  <a:pt x="2027861" y="104633"/>
                  <a:pt x="2018763" y="102358"/>
                </a:cubicBezTo>
                <a:lnTo>
                  <a:pt x="1629802" y="109182"/>
                </a:lnTo>
                <a:cubicBezTo>
                  <a:pt x="1564214" y="111111"/>
                  <a:pt x="1573810" y="109649"/>
                  <a:pt x="1534267" y="122830"/>
                </a:cubicBezTo>
                <a:cubicBezTo>
                  <a:pt x="1497873" y="118281"/>
                  <a:pt x="1460667" y="118078"/>
                  <a:pt x="1425085" y="109182"/>
                </a:cubicBezTo>
                <a:cubicBezTo>
                  <a:pt x="1415987" y="106907"/>
                  <a:pt x="1406773" y="105053"/>
                  <a:pt x="1397790" y="102358"/>
                </a:cubicBezTo>
                <a:cubicBezTo>
                  <a:pt x="1384010" y="98224"/>
                  <a:pt x="1371037" y="91075"/>
                  <a:pt x="1356846" y="88710"/>
                </a:cubicBezTo>
                <a:cubicBezTo>
                  <a:pt x="1276633" y="75341"/>
                  <a:pt x="1349674" y="88633"/>
                  <a:pt x="1288607" y="75063"/>
                </a:cubicBezTo>
                <a:cubicBezTo>
                  <a:pt x="1277285" y="72547"/>
                  <a:pt x="1265789" y="70847"/>
                  <a:pt x="1254488" y="68239"/>
                </a:cubicBezTo>
                <a:cubicBezTo>
                  <a:pt x="1236211" y="64021"/>
                  <a:pt x="1218290" y="58270"/>
                  <a:pt x="1199897" y="54591"/>
                </a:cubicBezTo>
                <a:cubicBezTo>
                  <a:pt x="1188524" y="52316"/>
                  <a:pt x="1176968" y="50819"/>
                  <a:pt x="1165778" y="47767"/>
                </a:cubicBezTo>
                <a:cubicBezTo>
                  <a:pt x="1083349" y="25286"/>
                  <a:pt x="1168397" y="40342"/>
                  <a:pt x="1077067" y="27295"/>
                </a:cubicBezTo>
                <a:cubicBezTo>
                  <a:pt x="1040711" y="15176"/>
                  <a:pt x="1059878" y="20078"/>
                  <a:pt x="1002005" y="13648"/>
                </a:cubicBezTo>
                <a:cubicBezTo>
                  <a:pt x="846421" y="-3638"/>
                  <a:pt x="1011881" y="16589"/>
                  <a:pt x="879175" y="0"/>
                </a:cubicBezTo>
                <a:cubicBezTo>
                  <a:pt x="813211" y="2275"/>
                  <a:pt x="747165" y="2831"/>
                  <a:pt x="681282" y="6824"/>
                </a:cubicBezTo>
                <a:cubicBezTo>
                  <a:pt x="671921" y="7391"/>
                  <a:pt x="663142" y="11614"/>
                  <a:pt x="653987" y="13648"/>
                </a:cubicBezTo>
                <a:cubicBezTo>
                  <a:pt x="642665" y="16164"/>
                  <a:pt x="631057" y="17419"/>
                  <a:pt x="619867" y="20471"/>
                </a:cubicBezTo>
                <a:cubicBezTo>
                  <a:pt x="605988" y="24256"/>
                  <a:pt x="592572" y="29570"/>
                  <a:pt x="578924" y="34119"/>
                </a:cubicBezTo>
                <a:lnTo>
                  <a:pt x="476566" y="68239"/>
                </a:lnTo>
                <a:lnTo>
                  <a:pt x="415151" y="88710"/>
                </a:lnTo>
                <a:cubicBezTo>
                  <a:pt x="408327" y="90985"/>
                  <a:pt x="400664" y="91544"/>
                  <a:pt x="394679" y="95534"/>
                </a:cubicBezTo>
                <a:cubicBezTo>
                  <a:pt x="362200" y="117187"/>
                  <a:pt x="386971" y="103988"/>
                  <a:pt x="346912" y="116006"/>
                </a:cubicBezTo>
                <a:cubicBezTo>
                  <a:pt x="333133" y="120140"/>
                  <a:pt x="319617" y="125105"/>
                  <a:pt x="305969" y="129654"/>
                </a:cubicBezTo>
                <a:lnTo>
                  <a:pt x="285497" y="136477"/>
                </a:lnTo>
                <a:cubicBezTo>
                  <a:pt x="278673" y="141026"/>
                  <a:pt x="271325" y="144874"/>
                  <a:pt x="265025" y="150125"/>
                </a:cubicBezTo>
                <a:cubicBezTo>
                  <a:pt x="257611" y="156303"/>
                  <a:pt x="252584" y="165244"/>
                  <a:pt x="244554" y="170597"/>
                </a:cubicBezTo>
                <a:cubicBezTo>
                  <a:pt x="238569" y="174587"/>
                  <a:pt x="230370" y="173928"/>
                  <a:pt x="224082" y="177421"/>
                </a:cubicBezTo>
                <a:cubicBezTo>
                  <a:pt x="209744" y="185387"/>
                  <a:pt x="198700" y="199529"/>
                  <a:pt x="183139" y="204716"/>
                </a:cubicBezTo>
                <a:lnTo>
                  <a:pt x="121724" y="225188"/>
                </a:lnTo>
                <a:lnTo>
                  <a:pt x="60309" y="245660"/>
                </a:lnTo>
                <a:lnTo>
                  <a:pt x="39837" y="252483"/>
                </a:lnTo>
                <a:cubicBezTo>
                  <a:pt x="33013" y="257032"/>
                  <a:pt x="25165" y="260332"/>
                  <a:pt x="19366" y="266131"/>
                </a:cubicBezTo>
                <a:cubicBezTo>
                  <a:pt x="-16130" y="301628"/>
                  <a:pt x="6942" y="359676"/>
                  <a:pt x="12542" y="402609"/>
                </a:cubicBezTo>
                <a:cubicBezTo>
                  <a:pt x="14403" y="416874"/>
                  <a:pt x="16018" y="433379"/>
                  <a:pt x="26190" y="443552"/>
                </a:cubicBezTo>
                <a:cubicBezTo>
                  <a:pt x="52460" y="469823"/>
                  <a:pt x="41308" y="455995"/>
                  <a:pt x="60309" y="484495"/>
                </a:cubicBezTo>
                <a:cubicBezTo>
                  <a:pt x="76535" y="533173"/>
                  <a:pt x="53527" y="474321"/>
                  <a:pt x="87605" y="525439"/>
                </a:cubicBezTo>
                <a:cubicBezTo>
                  <a:pt x="91595" y="531424"/>
                  <a:pt x="90859" y="539665"/>
                  <a:pt x="94428" y="545910"/>
                </a:cubicBezTo>
                <a:cubicBezTo>
                  <a:pt x="100071" y="555785"/>
                  <a:pt x="107498" y="564571"/>
                  <a:pt x="114900" y="573206"/>
                </a:cubicBezTo>
                <a:cubicBezTo>
                  <a:pt x="129738" y="590516"/>
                  <a:pt x="139736" y="593261"/>
                  <a:pt x="149019" y="614149"/>
                </a:cubicBezTo>
                <a:cubicBezTo>
                  <a:pt x="154862" y="627295"/>
                  <a:pt x="154687" y="643122"/>
                  <a:pt x="162667" y="655092"/>
                </a:cubicBezTo>
                <a:cubicBezTo>
                  <a:pt x="201783" y="713767"/>
                  <a:pt x="154884" y="639527"/>
                  <a:pt x="183139" y="696036"/>
                </a:cubicBezTo>
                <a:cubicBezTo>
                  <a:pt x="186807" y="703371"/>
                  <a:pt x="192238" y="709683"/>
                  <a:pt x="196787" y="716507"/>
                </a:cubicBezTo>
                <a:cubicBezTo>
                  <a:pt x="218104" y="801789"/>
                  <a:pt x="190866" y="695786"/>
                  <a:pt x="210434" y="764274"/>
                </a:cubicBezTo>
                <a:cubicBezTo>
                  <a:pt x="227574" y="824262"/>
                  <a:pt x="207718" y="762951"/>
                  <a:pt x="224082" y="812042"/>
                </a:cubicBezTo>
                <a:cubicBezTo>
                  <a:pt x="221807" y="955343"/>
                  <a:pt x="221183" y="1098680"/>
                  <a:pt x="217258" y="1241946"/>
                </a:cubicBezTo>
                <a:cubicBezTo>
                  <a:pt x="215826" y="1294217"/>
                  <a:pt x="213384" y="1298387"/>
                  <a:pt x="203610" y="1337480"/>
                </a:cubicBezTo>
                <a:cubicBezTo>
                  <a:pt x="201336" y="1357952"/>
                  <a:pt x="197870" y="1378326"/>
                  <a:pt x="196787" y="1398895"/>
                </a:cubicBezTo>
                <a:cubicBezTo>
                  <a:pt x="187202" y="1581026"/>
                  <a:pt x="187872" y="1671234"/>
                  <a:pt x="196787" y="1862919"/>
                </a:cubicBezTo>
                <a:cubicBezTo>
                  <a:pt x="197223" y="1872287"/>
                  <a:pt x="201932" y="1880988"/>
                  <a:pt x="203610" y="1890215"/>
                </a:cubicBezTo>
                <a:cubicBezTo>
                  <a:pt x="211035" y="1931054"/>
                  <a:pt x="214014" y="1972776"/>
                  <a:pt x="224082" y="2013045"/>
                </a:cubicBezTo>
                <a:cubicBezTo>
                  <a:pt x="245414" y="2098372"/>
                  <a:pt x="218151" y="1992286"/>
                  <a:pt x="237730" y="2060812"/>
                </a:cubicBezTo>
                <a:cubicBezTo>
                  <a:pt x="240306" y="2069830"/>
                  <a:pt x="241978" y="2079089"/>
                  <a:pt x="244554" y="2088107"/>
                </a:cubicBezTo>
                <a:cubicBezTo>
                  <a:pt x="264133" y="2156633"/>
                  <a:pt x="236870" y="2050547"/>
                  <a:pt x="258202" y="2135874"/>
                </a:cubicBezTo>
                <a:cubicBezTo>
                  <a:pt x="247820" y="2229311"/>
                  <a:pt x="247094" y="2206016"/>
                  <a:pt x="258202" y="2333767"/>
                </a:cubicBezTo>
                <a:cubicBezTo>
                  <a:pt x="258825" y="2340933"/>
                  <a:pt x="263281" y="2347261"/>
                  <a:pt x="265025" y="2354239"/>
                </a:cubicBezTo>
                <a:cubicBezTo>
                  <a:pt x="267838" y="2365491"/>
                  <a:pt x="269036" y="2377106"/>
                  <a:pt x="271849" y="2388358"/>
                </a:cubicBezTo>
                <a:cubicBezTo>
                  <a:pt x="273594" y="2395336"/>
                  <a:pt x="276697" y="2401914"/>
                  <a:pt x="278673" y="2408830"/>
                </a:cubicBezTo>
                <a:cubicBezTo>
                  <a:pt x="281249" y="2417848"/>
                  <a:pt x="282802" y="2427142"/>
                  <a:pt x="285497" y="2436125"/>
                </a:cubicBezTo>
                <a:cubicBezTo>
                  <a:pt x="289631" y="2449905"/>
                  <a:pt x="294596" y="2463421"/>
                  <a:pt x="299145" y="2477069"/>
                </a:cubicBezTo>
                <a:cubicBezTo>
                  <a:pt x="301420" y="2483893"/>
                  <a:pt x="304558" y="2490487"/>
                  <a:pt x="305969" y="2497540"/>
                </a:cubicBezTo>
                <a:cubicBezTo>
                  <a:pt x="309863" y="2517008"/>
                  <a:pt x="313837" y="2539691"/>
                  <a:pt x="319616" y="2558955"/>
                </a:cubicBezTo>
                <a:cubicBezTo>
                  <a:pt x="323750" y="2572734"/>
                  <a:pt x="328715" y="2586250"/>
                  <a:pt x="333264" y="2599898"/>
                </a:cubicBezTo>
                <a:cubicBezTo>
                  <a:pt x="335539" y="2606722"/>
                  <a:pt x="336098" y="2614385"/>
                  <a:pt x="340088" y="2620370"/>
                </a:cubicBezTo>
                <a:lnTo>
                  <a:pt x="353736" y="2640842"/>
                </a:lnTo>
                <a:cubicBezTo>
                  <a:pt x="355922" y="2649587"/>
                  <a:pt x="362489" y="2678820"/>
                  <a:pt x="367384" y="2688609"/>
                </a:cubicBezTo>
                <a:cubicBezTo>
                  <a:pt x="371052" y="2695944"/>
                  <a:pt x="377363" y="2701745"/>
                  <a:pt x="381031" y="2709080"/>
                </a:cubicBezTo>
                <a:cubicBezTo>
                  <a:pt x="384248" y="2715514"/>
                  <a:pt x="384638" y="2723118"/>
                  <a:pt x="387855" y="2729552"/>
                </a:cubicBezTo>
                <a:cubicBezTo>
                  <a:pt x="391523" y="2736888"/>
                  <a:pt x="397835" y="2742688"/>
                  <a:pt x="401503" y="2750024"/>
                </a:cubicBezTo>
                <a:cubicBezTo>
                  <a:pt x="404720" y="2756457"/>
                  <a:pt x="404834" y="2764207"/>
                  <a:pt x="408327" y="2770495"/>
                </a:cubicBezTo>
                <a:cubicBezTo>
                  <a:pt x="416293" y="2784834"/>
                  <a:pt x="426523" y="2797791"/>
                  <a:pt x="435622" y="2811439"/>
                </a:cubicBezTo>
                <a:cubicBezTo>
                  <a:pt x="440171" y="2818263"/>
                  <a:pt x="443471" y="2826111"/>
                  <a:pt x="449270" y="2831910"/>
                </a:cubicBezTo>
                <a:lnTo>
                  <a:pt x="469742" y="2852382"/>
                </a:lnTo>
                <a:cubicBezTo>
                  <a:pt x="472017" y="2859206"/>
                  <a:pt x="473349" y="2866420"/>
                  <a:pt x="476566" y="2872854"/>
                </a:cubicBezTo>
                <a:cubicBezTo>
                  <a:pt x="480441" y="2880604"/>
                  <a:pt x="507593" y="2917529"/>
                  <a:pt x="510685" y="2920621"/>
                </a:cubicBezTo>
                <a:cubicBezTo>
                  <a:pt x="516484" y="2926420"/>
                  <a:pt x="524333" y="2929720"/>
                  <a:pt x="531157" y="2934269"/>
                </a:cubicBezTo>
                <a:cubicBezTo>
                  <a:pt x="535706" y="2941093"/>
                  <a:pt x="540736" y="2947619"/>
                  <a:pt x="544805" y="2954740"/>
                </a:cubicBezTo>
                <a:cubicBezTo>
                  <a:pt x="549852" y="2963572"/>
                  <a:pt x="551940" y="2974221"/>
                  <a:pt x="558452" y="2982036"/>
                </a:cubicBezTo>
                <a:cubicBezTo>
                  <a:pt x="563702" y="2988336"/>
                  <a:pt x="572100" y="2991134"/>
                  <a:pt x="578924" y="2995683"/>
                </a:cubicBezTo>
                <a:cubicBezTo>
                  <a:pt x="647906" y="3099159"/>
                  <a:pt x="573244" y="2992963"/>
                  <a:pt x="626691" y="3057098"/>
                </a:cubicBezTo>
                <a:cubicBezTo>
                  <a:pt x="631942" y="3063398"/>
                  <a:pt x="635089" y="3071269"/>
                  <a:pt x="640339" y="3077570"/>
                </a:cubicBezTo>
                <a:cubicBezTo>
                  <a:pt x="646517" y="3084984"/>
                  <a:pt x="654530" y="3090715"/>
                  <a:pt x="660810" y="3098042"/>
                </a:cubicBezTo>
                <a:cubicBezTo>
                  <a:pt x="668211" y="3106677"/>
                  <a:pt x="674671" y="3116082"/>
                  <a:pt x="681282" y="3125337"/>
                </a:cubicBezTo>
                <a:cubicBezTo>
                  <a:pt x="686049" y="3132011"/>
                  <a:pt x="689679" y="3139509"/>
                  <a:pt x="694930" y="3145809"/>
                </a:cubicBezTo>
                <a:cubicBezTo>
                  <a:pt x="701108" y="3153223"/>
                  <a:pt x="708578" y="3159456"/>
                  <a:pt x="715402" y="3166280"/>
                </a:cubicBezTo>
                <a:cubicBezTo>
                  <a:pt x="734045" y="3222218"/>
                  <a:pt x="701797" y="3135633"/>
                  <a:pt x="763169" y="3227695"/>
                </a:cubicBezTo>
                <a:lnTo>
                  <a:pt x="804112" y="3289110"/>
                </a:lnTo>
                <a:cubicBezTo>
                  <a:pt x="808661" y="3295934"/>
                  <a:pt x="811199" y="3304661"/>
                  <a:pt x="817760" y="3309582"/>
                </a:cubicBezTo>
                <a:lnTo>
                  <a:pt x="845055" y="3330054"/>
                </a:lnTo>
                <a:cubicBezTo>
                  <a:pt x="857048" y="3366030"/>
                  <a:pt x="843953" y="3336919"/>
                  <a:pt x="872351" y="3370997"/>
                </a:cubicBezTo>
                <a:cubicBezTo>
                  <a:pt x="877601" y="3377298"/>
                  <a:pt x="880200" y="3385670"/>
                  <a:pt x="885999" y="3391469"/>
                </a:cubicBezTo>
                <a:cubicBezTo>
                  <a:pt x="891798" y="3397268"/>
                  <a:pt x="899797" y="3400349"/>
                  <a:pt x="906470" y="3405116"/>
                </a:cubicBezTo>
                <a:cubicBezTo>
                  <a:pt x="913677" y="3410264"/>
                  <a:pt x="943520" y="3433877"/>
                  <a:pt x="954237" y="3439236"/>
                </a:cubicBezTo>
                <a:cubicBezTo>
                  <a:pt x="960671" y="3442453"/>
                  <a:pt x="968275" y="3442843"/>
                  <a:pt x="974709" y="3446060"/>
                </a:cubicBezTo>
                <a:cubicBezTo>
                  <a:pt x="982044" y="3449728"/>
                  <a:pt x="987846" y="3456039"/>
                  <a:pt x="995181" y="3459707"/>
                </a:cubicBezTo>
                <a:cubicBezTo>
                  <a:pt x="1001614" y="3462924"/>
                  <a:pt x="1009219" y="3463314"/>
                  <a:pt x="1015652" y="3466531"/>
                </a:cubicBezTo>
                <a:cubicBezTo>
                  <a:pt x="1022988" y="3470199"/>
                  <a:pt x="1028788" y="3476511"/>
                  <a:pt x="1036124" y="3480179"/>
                </a:cubicBezTo>
                <a:cubicBezTo>
                  <a:pt x="1042558" y="3483396"/>
                  <a:pt x="1049984" y="3484169"/>
                  <a:pt x="1056596" y="3487003"/>
                </a:cubicBezTo>
                <a:cubicBezTo>
                  <a:pt x="1081935" y="3497863"/>
                  <a:pt x="1089994" y="3506827"/>
                  <a:pt x="1118010" y="3514298"/>
                </a:cubicBezTo>
                <a:cubicBezTo>
                  <a:pt x="1178087" y="3530318"/>
                  <a:pt x="1188376" y="3526865"/>
                  <a:pt x="1247664" y="3534770"/>
                </a:cubicBezTo>
                <a:cubicBezTo>
                  <a:pt x="1272342" y="3538060"/>
                  <a:pt x="1340671" y="3551199"/>
                  <a:pt x="1356846" y="3555242"/>
                </a:cubicBezTo>
                <a:cubicBezTo>
                  <a:pt x="1375043" y="3559791"/>
                  <a:pt x="1393643" y="3562958"/>
                  <a:pt x="1411437" y="3568889"/>
                </a:cubicBezTo>
                <a:cubicBezTo>
                  <a:pt x="1418261" y="3571164"/>
                  <a:pt x="1424814" y="3574530"/>
                  <a:pt x="1431909" y="3575713"/>
                </a:cubicBezTo>
                <a:cubicBezTo>
                  <a:pt x="1500829" y="3587200"/>
                  <a:pt x="1510383" y="3613245"/>
                  <a:pt x="1527443" y="3603009"/>
                </a:cubicBezTo>
                <a:close/>
              </a:path>
            </a:pathLst>
          </a:custGeom>
          <a:no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guinea pig">
            <a:extLst>
              <a:ext uri="{FF2B5EF4-FFF2-40B4-BE49-F238E27FC236}">
                <a16:creationId xmlns:a16="http://schemas.microsoft.com/office/drawing/2014/main" id="{801E5FC7-1CD3-4493-90F7-B2F6527B0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418" y="2511609"/>
            <a:ext cx="1622527" cy="173412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skunk mix">
            <a:extLst>
              <a:ext uri="{FF2B5EF4-FFF2-40B4-BE49-F238E27FC236}">
                <a16:creationId xmlns:a16="http://schemas.microsoft.com/office/drawing/2014/main" id="{F776D4A7-1351-48E2-AB8C-AAA50689DD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880" y="2378986"/>
            <a:ext cx="2413044" cy="190003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ECE6E7D-B807-4D35-8B50-F3066BE81506}"/>
              </a:ext>
            </a:extLst>
          </p:cNvPr>
          <p:cNvPicPr>
            <a:picLocks noChangeAspect="1"/>
          </p:cNvPicPr>
          <p:nvPr/>
        </p:nvPicPr>
        <p:blipFill>
          <a:blip r:embed="rId5"/>
          <a:stretch>
            <a:fillRect/>
          </a:stretch>
        </p:blipFill>
        <p:spPr>
          <a:xfrm rot="19664363">
            <a:off x="2473289" y="2707284"/>
            <a:ext cx="1443684" cy="580942"/>
          </a:xfrm>
          <a:prstGeom prst="rect">
            <a:avLst/>
          </a:prstGeom>
        </p:spPr>
      </p:pic>
      <p:pic>
        <p:nvPicPr>
          <p:cNvPr id="2064" name="Picture 16" descr="Related image">
            <a:extLst>
              <a:ext uri="{FF2B5EF4-FFF2-40B4-BE49-F238E27FC236}">
                <a16:creationId xmlns:a16="http://schemas.microsoft.com/office/drawing/2014/main" id="{C34124AB-E6AC-4331-8507-FBD462079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985784">
            <a:off x="7319396" y="2442640"/>
            <a:ext cx="1205369" cy="120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389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0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05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heel(1)">
                                      <p:cBhvr>
                                        <p:cTn id="35" dur="2000"/>
                                        <p:tgtEl>
                                          <p:spTgt spid="21"/>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heel(1)">
                                      <p:cBhvr>
                                        <p:cTn id="55" dur="2000"/>
                                        <p:tgtEl>
                                          <p:spTgt spid="19"/>
                                        </p:tgtEl>
                                      </p:cBhvr>
                                    </p:animEffect>
                                  </p:childTnLst>
                                </p:cTn>
                              </p:par>
                              <p:par>
                                <p:cTn id="56" presetID="21" presetClass="entr" presetSubtype="1" fill="hold" nodeType="withEffect">
                                  <p:stCondLst>
                                    <p:cond delay="0"/>
                                  </p:stCondLst>
                                  <p:childTnLst>
                                    <p:set>
                                      <p:cBhvr>
                                        <p:cTn id="57" dur="1" fill="hold">
                                          <p:stCondLst>
                                            <p:cond delay="0"/>
                                          </p:stCondLst>
                                        </p:cTn>
                                        <p:tgtEl>
                                          <p:spTgt spid="2064"/>
                                        </p:tgtEl>
                                        <p:attrNameLst>
                                          <p:attrName>style.visibility</p:attrName>
                                        </p:attrNameLst>
                                      </p:cBhvr>
                                      <p:to>
                                        <p:strVal val="visible"/>
                                      </p:to>
                                    </p:set>
                                    <p:animEffect transition="in" filter="wheel(1)">
                                      <p:cBhvr>
                                        <p:cTn id="58" dur="20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2" grpId="0" animBg="1"/>
      <p:bldP spid="16" grpId="0" animBg="1"/>
      <p:bldP spid="16" grpId="1" animBg="1"/>
      <p:bldP spid="17" grpId="0" animBg="1"/>
      <p:bldP spid="17" grpId="1"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8B0948AC-0331-4502-9E8B-805F0675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0C45998A-3009-418B-A277-DB016705CA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2">
            <a:extLst>
              <a:ext uri="{FF2B5EF4-FFF2-40B4-BE49-F238E27FC236}">
                <a16:creationId xmlns:a16="http://schemas.microsoft.com/office/drawing/2014/main" id="{8F345FFF-5F0F-450A-AFDE-5EE25F24D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597" y="643467"/>
            <a:ext cx="10742806" cy="5564129"/>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2" name="Picture 1">
            <a:extLst>
              <a:ext uri="{FF2B5EF4-FFF2-40B4-BE49-F238E27FC236}">
                <a16:creationId xmlns:a16="http://schemas.microsoft.com/office/drawing/2014/main" id="{C3C8320A-7ABF-4981-A133-3F328D3F545D}"/>
              </a:ext>
            </a:extLst>
          </p:cNvPr>
          <p:cNvPicPr>
            <a:picLocks noChangeAspect="1"/>
          </p:cNvPicPr>
          <p:nvPr/>
        </p:nvPicPr>
        <p:blipFill rotWithShape="1">
          <a:blip r:embed="rId3"/>
          <a:srcRect t="302" r="-2" b="829"/>
          <a:stretch/>
        </p:blipFill>
        <p:spPr>
          <a:xfrm>
            <a:off x="930973" y="1069294"/>
            <a:ext cx="4715002" cy="4498386"/>
          </a:xfrm>
          <a:prstGeom prst="rect">
            <a:avLst/>
          </a:prstGeom>
        </p:spPr>
      </p:pic>
      <p:pic>
        <p:nvPicPr>
          <p:cNvPr id="14" name="Picture 13">
            <a:extLst>
              <a:ext uri="{FF2B5EF4-FFF2-40B4-BE49-F238E27FC236}">
                <a16:creationId xmlns:a16="http://schemas.microsoft.com/office/drawing/2014/main" id="{FA67AADF-A737-4B5E-AE0E-9731126BA6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12272B10-44EE-45AD-9427-DF6B249C1D37}"/>
              </a:ext>
            </a:extLst>
          </p:cNvPr>
          <p:cNvPicPr>
            <a:picLocks noChangeAspect="1"/>
          </p:cNvPicPr>
          <p:nvPr/>
        </p:nvPicPr>
        <p:blipFill>
          <a:blip r:embed="rId5"/>
          <a:stretch>
            <a:fillRect/>
          </a:stretch>
        </p:blipFill>
        <p:spPr>
          <a:xfrm>
            <a:off x="6103538" y="1054249"/>
            <a:ext cx="5165296" cy="4545459"/>
          </a:xfrm>
          <a:prstGeom prst="rect">
            <a:avLst/>
          </a:prstGeom>
        </p:spPr>
      </p:pic>
      <p:cxnSp>
        <p:nvCxnSpPr>
          <p:cNvPr id="5" name="Straight Connector 4">
            <a:extLst>
              <a:ext uri="{FF2B5EF4-FFF2-40B4-BE49-F238E27FC236}">
                <a16:creationId xmlns:a16="http://schemas.microsoft.com/office/drawing/2014/main" id="{4F92D6DC-E00E-43EF-9249-3ECF869B0035}"/>
              </a:ext>
            </a:extLst>
          </p:cNvPr>
          <p:cNvCxnSpPr>
            <a:cxnSpLocks/>
          </p:cNvCxnSpPr>
          <p:nvPr/>
        </p:nvCxnSpPr>
        <p:spPr>
          <a:xfrm>
            <a:off x="5902960" y="944880"/>
            <a:ext cx="0" cy="4803988"/>
          </a:xfrm>
          <a:prstGeom prst="line">
            <a:avLst/>
          </a:prstGeom>
          <a:ln>
            <a:prstDash val="dashDot"/>
          </a:ln>
        </p:spPr>
        <p:style>
          <a:lnRef idx="2">
            <a:schemeClr val="accent5"/>
          </a:lnRef>
          <a:fillRef idx="0">
            <a:schemeClr val="accent5"/>
          </a:fillRef>
          <a:effectRef idx="1">
            <a:schemeClr val="accent5"/>
          </a:effectRef>
          <a:fontRef idx="minor">
            <a:schemeClr val="tx1"/>
          </a:fontRef>
        </p:style>
      </p:cxnSp>
      <p:pic>
        <p:nvPicPr>
          <p:cNvPr id="1026" name="Picture 2" descr="Related image">
            <a:extLst>
              <a:ext uri="{FF2B5EF4-FFF2-40B4-BE49-F238E27FC236}">
                <a16:creationId xmlns:a16="http://schemas.microsoft.com/office/drawing/2014/main" id="{607D5E30-FEF0-44D5-991C-F49495DA8C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1900" y="944880"/>
            <a:ext cx="603246" cy="4021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elated image">
            <a:extLst>
              <a:ext uri="{FF2B5EF4-FFF2-40B4-BE49-F238E27FC236}">
                <a16:creationId xmlns:a16="http://schemas.microsoft.com/office/drawing/2014/main" id="{3B5DF9D0-57F9-442A-98A6-B7A2916135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9039" y="3017017"/>
            <a:ext cx="603246" cy="40216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elated image">
            <a:extLst>
              <a:ext uri="{FF2B5EF4-FFF2-40B4-BE49-F238E27FC236}">
                <a16:creationId xmlns:a16="http://schemas.microsoft.com/office/drawing/2014/main" id="{35046E38-4BDC-4AC9-A36F-91FDA1A1F4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989" y="1778767"/>
            <a:ext cx="603246" cy="40216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elated image">
            <a:extLst>
              <a:ext uri="{FF2B5EF4-FFF2-40B4-BE49-F238E27FC236}">
                <a16:creationId xmlns:a16="http://schemas.microsoft.com/office/drawing/2014/main" id="{799470AB-DB16-42ED-8537-8A4DEEB0BE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4" y="5530534"/>
            <a:ext cx="603246" cy="402164"/>
          </a:xfrm>
          <a:prstGeom prst="rect">
            <a:avLst/>
          </a:prstGeom>
          <a:noFill/>
          <a:extLst>
            <a:ext uri="{909E8E84-426E-40DD-AFC4-6F175D3DCCD1}">
              <a14:hiddenFill xmlns:a14="http://schemas.microsoft.com/office/drawing/2010/main">
                <a:solidFill>
                  <a:srgbClr val="FFFFFF"/>
                </a:solidFill>
              </a14:hiddenFill>
            </a:ext>
          </a:extLst>
        </p:spPr>
      </p:pic>
      <p:sp>
        <p:nvSpPr>
          <p:cNvPr id="22" name="Equals 21">
            <a:extLst>
              <a:ext uri="{FF2B5EF4-FFF2-40B4-BE49-F238E27FC236}">
                <a16:creationId xmlns:a16="http://schemas.microsoft.com/office/drawing/2014/main" id="{75F6142E-AAFF-4A55-95DC-A6F4F0E5F97A}"/>
              </a:ext>
            </a:extLst>
          </p:cNvPr>
          <p:cNvSpPr/>
          <p:nvPr/>
        </p:nvSpPr>
        <p:spPr>
          <a:xfrm>
            <a:off x="1127412" y="4791117"/>
            <a:ext cx="339079" cy="307094"/>
          </a:xfrm>
          <a:prstGeom prst="mathEqual">
            <a:avLst>
              <a:gd name="adj1" fmla="val 13118"/>
              <a:gd name="adj2" fmla="val 2808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4" name="Picture 2" descr="Related image">
            <a:extLst>
              <a:ext uri="{FF2B5EF4-FFF2-40B4-BE49-F238E27FC236}">
                <a16:creationId xmlns:a16="http://schemas.microsoft.com/office/drawing/2014/main" id="{DF1906F0-81E1-4DD7-9A9A-31DA363542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7347" y="1165522"/>
            <a:ext cx="603246" cy="4021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Related image">
            <a:extLst>
              <a:ext uri="{FF2B5EF4-FFF2-40B4-BE49-F238E27FC236}">
                <a16:creationId xmlns:a16="http://schemas.microsoft.com/office/drawing/2014/main" id="{2C1EA076-AF58-4FC6-8888-D11C2F99F9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3789" y="1165522"/>
            <a:ext cx="603246" cy="4021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red x">
            <a:extLst>
              <a:ext uri="{FF2B5EF4-FFF2-40B4-BE49-F238E27FC236}">
                <a16:creationId xmlns:a16="http://schemas.microsoft.com/office/drawing/2014/main" id="{B587AAE6-75A6-4E2E-9E84-3F698BEC5A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412" y="5431709"/>
            <a:ext cx="286877" cy="2868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2" descr="Image result for red x">
            <a:extLst>
              <a:ext uri="{FF2B5EF4-FFF2-40B4-BE49-F238E27FC236}">
                <a16:creationId xmlns:a16="http://schemas.microsoft.com/office/drawing/2014/main" id="{3381D1F1-ADB0-42F5-865F-ED94619E56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4892" y="5431709"/>
            <a:ext cx="286877" cy="28687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Image result for red x">
            <a:extLst>
              <a:ext uri="{FF2B5EF4-FFF2-40B4-BE49-F238E27FC236}">
                <a16:creationId xmlns:a16="http://schemas.microsoft.com/office/drawing/2014/main" id="{8242684D-2CB1-423E-B0B1-3DC3EA35A7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77209" y="3175048"/>
            <a:ext cx="286877" cy="286877"/>
          </a:xfrm>
          <a:prstGeom prst="rect">
            <a:avLst/>
          </a:prstGeom>
          <a:noFill/>
          <a:extLst>
            <a:ext uri="{909E8E84-426E-40DD-AFC4-6F175D3DCCD1}">
              <a14:hiddenFill xmlns:a14="http://schemas.microsoft.com/office/drawing/2010/main">
                <a:solidFill>
                  <a:srgbClr val="FFFFFF"/>
                </a:solidFill>
              </a14:hiddenFill>
            </a:ext>
          </a:extLst>
        </p:spPr>
      </p:pic>
      <p:sp>
        <p:nvSpPr>
          <p:cNvPr id="40" name="Equals 39">
            <a:extLst>
              <a:ext uri="{FF2B5EF4-FFF2-40B4-BE49-F238E27FC236}">
                <a16:creationId xmlns:a16="http://schemas.microsoft.com/office/drawing/2014/main" id="{6025FE48-FBA1-47A3-92B7-50012621AB3E}"/>
              </a:ext>
            </a:extLst>
          </p:cNvPr>
          <p:cNvSpPr/>
          <p:nvPr/>
        </p:nvSpPr>
        <p:spPr>
          <a:xfrm>
            <a:off x="6350107" y="3571917"/>
            <a:ext cx="339079" cy="307094"/>
          </a:xfrm>
          <a:prstGeom prst="mathEqual">
            <a:avLst>
              <a:gd name="adj1" fmla="val 13118"/>
              <a:gd name="adj2" fmla="val 2808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210FFCCD-F3D4-4F35-BA6D-40DE3F492A60}"/>
              </a:ext>
            </a:extLst>
          </p:cNvPr>
          <p:cNvSpPr/>
          <p:nvPr/>
        </p:nvSpPr>
        <p:spPr>
          <a:xfrm>
            <a:off x="3485268" y="4437174"/>
            <a:ext cx="2121775" cy="7078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2000" dirty="0">
                <a:ln w="0"/>
                <a:solidFill>
                  <a:schemeClr val="accent2">
                    <a:lumMod val="75000"/>
                  </a:schemeClr>
                </a:solidFill>
                <a:effectLst>
                  <a:outerShdw blurRad="38100" dist="25400" dir="5400000" algn="ctr" rotWithShape="0">
                    <a:srgbClr val="6E747A">
                      <a:alpha val="43000"/>
                    </a:srgbClr>
                  </a:outerShdw>
                </a:effectLst>
              </a:rPr>
              <a:t>Dogs preferred </a:t>
            </a:r>
          </a:p>
          <a:p>
            <a:pPr algn="ctr"/>
            <a:r>
              <a:rPr lang="en-US" sz="2000" dirty="0">
                <a:ln w="0"/>
                <a:solidFill>
                  <a:schemeClr val="accent2">
                    <a:lumMod val="75000"/>
                  </a:schemeClr>
                </a:solidFill>
                <a:effectLst>
                  <a:outerShdw blurRad="38100" dist="25400" dir="5400000" algn="ctr" rotWithShape="0">
                    <a:srgbClr val="6E747A">
                      <a:alpha val="43000"/>
                    </a:srgbClr>
                  </a:outerShdw>
                </a:effectLst>
              </a:rPr>
              <a:t>over Cats</a:t>
            </a:r>
          </a:p>
        </p:txBody>
      </p:sp>
      <p:sp>
        <p:nvSpPr>
          <p:cNvPr id="46" name="Rectangle 45">
            <a:extLst>
              <a:ext uri="{FF2B5EF4-FFF2-40B4-BE49-F238E27FC236}">
                <a16:creationId xmlns:a16="http://schemas.microsoft.com/office/drawing/2014/main" id="{03E990CB-970C-4EFA-B4A0-EFC40C4293AB}"/>
              </a:ext>
            </a:extLst>
          </p:cNvPr>
          <p:cNvSpPr/>
          <p:nvPr/>
        </p:nvSpPr>
        <p:spPr>
          <a:xfrm>
            <a:off x="6174860" y="4437174"/>
            <a:ext cx="2601103" cy="70788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2000" dirty="0">
                <a:ln w="0"/>
                <a:solidFill>
                  <a:srgbClr val="FF0000"/>
                </a:solidFill>
                <a:effectLst>
                  <a:outerShdw blurRad="38100" dist="25400" dir="5400000" algn="ctr" rotWithShape="0">
                    <a:srgbClr val="6E747A">
                      <a:alpha val="43000"/>
                    </a:srgbClr>
                  </a:outerShdw>
                </a:effectLst>
              </a:rPr>
              <a:t>Other Breeds preferred over Pit Bulls</a:t>
            </a:r>
          </a:p>
        </p:txBody>
      </p:sp>
      <p:sp>
        <p:nvSpPr>
          <p:cNvPr id="47" name="Rectangle 46">
            <a:extLst>
              <a:ext uri="{FF2B5EF4-FFF2-40B4-BE49-F238E27FC236}">
                <a16:creationId xmlns:a16="http://schemas.microsoft.com/office/drawing/2014/main" id="{23FD5F1A-8825-4FC7-B7D1-A4DBACA0697A}"/>
              </a:ext>
            </a:extLst>
          </p:cNvPr>
          <p:cNvSpPr/>
          <p:nvPr/>
        </p:nvSpPr>
        <p:spPr>
          <a:xfrm>
            <a:off x="845713" y="4592967"/>
            <a:ext cx="1205316" cy="5520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47056AC-C32B-4C14-98F3-3C09B12739C0}"/>
              </a:ext>
            </a:extLst>
          </p:cNvPr>
          <p:cNvSpPr/>
          <p:nvPr/>
        </p:nvSpPr>
        <p:spPr>
          <a:xfrm>
            <a:off x="6020952" y="3356342"/>
            <a:ext cx="1205316" cy="5520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488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p:cTn id="49" dur="1000" fill="hold"/>
                                        <p:tgtEl>
                                          <p:spTgt spid="49"/>
                                        </p:tgtEl>
                                        <p:attrNameLst>
                                          <p:attrName>ppt_w</p:attrName>
                                        </p:attrNameLst>
                                      </p:cBhvr>
                                      <p:tavLst>
                                        <p:tav tm="0">
                                          <p:val>
                                            <p:fltVal val="0"/>
                                          </p:val>
                                        </p:tav>
                                        <p:tav tm="100000">
                                          <p:val>
                                            <p:strVal val="#ppt_w"/>
                                          </p:val>
                                        </p:tav>
                                      </p:tavLst>
                                    </p:anim>
                                    <p:anim calcmode="lin" valueType="num">
                                      <p:cBhvr>
                                        <p:cTn id="50" dur="1000" fill="hold"/>
                                        <p:tgtEl>
                                          <p:spTgt spid="49"/>
                                        </p:tgtEl>
                                        <p:attrNameLst>
                                          <p:attrName>ppt_h</p:attrName>
                                        </p:attrNameLst>
                                      </p:cBhvr>
                                      <p:tavLst>
                                        <p:tav tm="0">
                                          <p:val>
                                            <p:fltVal val="0"/>
                                          </p:val>
                                        </p:tav>
                                        <p:tav tm="100000">
                                          <p:val>
                                            <p:strVal val="#ppt_h"/>
                                          </p:val>
                                        </p:tav>
                                      </p:tavLst>
                                    </p:anim>
                                    <p:anim calcmode="lin" valueType="num">
                                      <p:cBhvr>
                                        <p:cTn id="51" dur="1000" fill="hold"/>
                                        <p:tgtEl>
                                          <p:spTgt spid="49"/>
                                        </p:tgtEl>
                                        <p:attrNameLst>
                                          <p:attrName>style.rotation</p:attrName>
                                        </p:attrNameLst>
                                      </p:cBhvr>
                                      <p:tavLst>
                                        <p:tav tm="0">
                                          <p:val>
                                            <p:fltVal val="90"/>
                                          </p:val>
                                        </p:tav>
                                        <p:tav tm="100000">
                                          <p:val>
                                            <p:fltVal val="0"/>
                                          </p:val>
                                        </p:tav>
                                      </p:tavLst>
                                    </p:anim>
                                    <p:animEffect transition="in" filter="fade">
                                      <p:cBhvr>
                                        <p:cTn id="52" dur="1000"/>
                                        <p:tgtEl>
                                          <p:spTgt spid="49"/>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1000" fill="hold"/>
                                        <p:tgtEl>
                                          <p:spTgt spid="47"/>
                                        </p:tgtEl>
                                        <p:attrNameLst>
                                          <p:attrName>ppt_w</p:attrName>
                                        </p:attrNameLst>
                                      </p:cBhvr>
                                      <p:tavLst>
                                        <p:tav tm="0">
                                          <p:val>
                                            <p:fltVal val="0"/>
                                          </p:val>
                                        </p:tav>
                                        <p:tav tm="100000">
                                          <p:val>
                                            <p:strVal val="#ppt_w"/>
                                          </p:val>
                                        </p:tav>
                                      </p:tavLst>
                                    </p:anim>
                                    <p:anim calcmode="lin" valueType="num">
                                      <p:cBhvr>
                                        <p:cTn id="56" dur="1000" fill="hold"/>
                                        <p:tgtEl>
                                          <p:spTgt spid="47"/>
                                        </p:tgtEl>
                                        <p:attrNameLst>
                                          <p:attrName>ppt_h</p:attrName>
                                        </p:attrNameLst>
                                      </p:cBhvr>
                                      <p:tavLst>
                                        <p:tav tm="0">
                                          <p:val>
                                            <p:fltVal val="0"/>
                                          </p:val>
                                        </p:tav>
                                        <p:tav tm="100000">
                                          <p:val>
                                            <p:strVal val="#ppt_h"/>
                                          </p:val>
                                        </p:tav>
                                      </p:tavLst>
                                    </p:anim>
                                    <p:anim calcmode="lin" valueType="num">
                                      <p:cBhvr>
                                        <p:cTn id="57" dur="1000" fill="hold"/>
                                        <p:tgtEl>
                                          <p:spTgt spid="47"/>
                                        </p:tgtEl>
                                        <p:attrNameLst>
                                          <p:attrName>style.rotation</p:attrName>
                                        </p:attrNameLst>
                                      </p:cBhvr>
                                      <p:tavLst>
                                        <p:tav tm="0">
                                          <p:val>
                                            <p:fltVal val="90"/>
                                          </p:val>
                                        </p:tav>
                                        <p:tav tm="100000">
                                          <p:val>
                                            <p:fltVal val="0"/>
                                          </p:val>
                                        </p:tav>
                                      </p:tavLst>
                                    </p:anim>
                                    <p:animEffect transition="in" filter="fade">
                                      <p:cBhvr>
                                        <p:cTn id="58" dur="1000"/>
                                        <p:tgtEl>
                                          <p:spTgt spid="4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0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0" grpId="0" animBg="1"/>
      <p:bldP spid="32" grpId="0" animBg="1"/>
      <p:bldP spid="46" grpId="0" animBg="1"/>
      <p:bldP spid="47" grpId="0" animBg="1"/>
      <p:bldP spid="47" grpId="1" animBg="1"/>
      <p:bldP spid="49" grpId="0" animBg="1"/>
      <p:bldP spid="4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B40FCD49-2060-48B9-8212-8A5F1DF4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pitbull puppy sketch">
            <a:extLst>
              <a:ext uri="{FF2B5EF4-FFF2-40B4-BE49-F238E27FC236}">
                <a16:creationId xmlns:a16="http://schemas.microsoft.com/office/drawing/2014/main" id="{C17661AB-68F6-4715-9089-3A52EF0AB1B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3250" b="1248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83A45DCD-B5FB-4A86-88D2-91088C7FFC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0A2F46-DDB8-4323-8EC6-BF34E1963205}"/>
              </a:ext>
            </a:extLst>
          </p:cNvPr>
          <p:cNvSpPr>
            <a:spLocks noGrp="1"/>
          </p:cNvSpPr>
          <p:nvPr>
            <p:ph type="ctrTitle"/>
          </p:nvPr>
        </p:nvSpPr>
        <p:spPr>
          <a:xfrm>
            <a:off x="1751012" y="1300785"/>
            <a:ext cx="8689976" cy="2509213"/>
          </a:xfrm>
        </p:spPr>
        <p:txBody>
          <a:bodyPr>
            <a:normAutofit/>
          </a:bodyPr>
          <a:lstStyle/>
          <a:p>
            <a:r>
              <a:rPr lang="en-US" dirty="0"/>
              <a:t>Questions?</a:t>
            </a:r>
          </a:p>
        </p:txBody>
      </p:sp>
      <p:sp>
        <p:nvSpPr>
          <p:cNvPr id="3" name="Subtitle 2">
            <a:extLst>
              <a:ext uri="{FF2B5EF4-FFF2-40B4-BE49-F238E27FC236}">
                <a16:creationId xmlns:a16="http://schemas.microsoft.com/office/drawing/2014/main" id="{4B2D0862-D68D-4187-98E4-FBE5AEB735E8}"/>
              </a:ext>
            </a:extLst>
          </p:cNvPr>
          <p:cNvSpPr>
            <a:spLocks noGrp="1"/>
          </p:cNvSpPr>
          <p:nvPr>
            <p:ph type="subTitle" idx="1"/>
          </p:nvPr>
        </p:nvSpPr>
        <p:spPr>
          <a:xfrm>
            <a:off x="1751012" y="3886200"/>
            <a:ext cx="8689976" cy="1371599"/>
          </a:xfrm>
        </p:spPr>
        <p:txBody>
          <a:bodyPr>
            <a:normAutofit/>
          </a:bodyPr>
          <a:lstStyle/>
          <a:p>
            <a:r>
              <a:rPr lang="en-US" b="1">
                <a:solidFill>
                  <a:schemeClr val="tx1">
                    <a:lumMod val="65000"/>
                    <a:lumOff val="35000"/>
                  </a:schemeClr>
                </a:solidFill>
              </a:rPr>
              <a:t>For facts and reliable information about Pit Bull type dogs, refer to </a:t>
            </a:r>
            <a:r>
              <a:rPr lang="en-US" b="1">
                <a:solidFill>
                  <a:schemeClr val="tx1">
                    <a:lumMod val="65000"/>
                    <a:lumOff val="35000"/>
                  </a:schemeClr>
                </a:solidFill>
                <a:hlinkClick r:id="rId4"/>
              </a:rPr>
              <a:t>https://www.pitbullinfo.org/</a:t>
            </a:r>
            <a:r>
              <a:rPr lang="en-US" b="1">
                <a:solidFill>
                  <a:schemeClr val="tx1">
                    <a:lumMod val="65000"/>
                    <a:lumOff val="35000"/>
                  </a:schemeClr>
                </a:solidFill>
              </a:rPr>
              <a:t>.</a:t>
            </a:r>
            <a:endParaRPr lang="en-US">
              <a:solidFill>
                <a:schemeClr val="tx1">
                  <a:lumMod val="65000"/>
                  <a:lumOff val="35000"/>
                </a:schemeClr>
              </a:solidFill>
            </a:endParaRPr>
          </a:p>
        </p:txBody>
      </p:sp>
    </p:spTree>
    <p:extLst>
      <p:ext uri="{BB962C8B-B14F-4D97-AF65-F5344CB8AC3E}">
        <p14:creationId xmlns:p14="http://schemas.microsoft.com/office/powerpoint/2010/main" val="2121049107"/>
      </p:ext>
    </p:extLst>
  </p:cSld>
  <p:clrMapOvr>
    <a:overrideClrMapping bg1="dk1" tx1="lt1" bg2="dk2" tx2="lt2" accent1="accent1" accent2="accent2" accent3="accent3" accent4="accent4" accent5="accent5" accent6="accent6" hlink="hlink" folHlink="folHlink"/>
  </p:clrMapOvr>
  <p:transition spd="slow">
    <p:push dir="u"/>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96</Words>
  <Application>Microsoft Office PowerPoint</Application>
  <PresentationFormat>Widescreen</PresentationFormat>
  <Paragraphs>12</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Droplet</vt:lpstr>
      <vt:lpstr>Exploratory Analysis  Austin Animal Center Shelter</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Austin Animal Center Shelter</dc:title>
  <dc:creator>Leonardo Barbosa</dc:creator>
  <cp:lastModifiedBy>Leonardo Barbosa</cp:lastModifiedBy>
  <cp:revision>1</cp:revision>
  <dcterms:created xsi:type="dcterms:W3CDTF">2018-08-25T00:05:07Z</dcterms:created>
  <dcterms:modified xsi:type="dcterms:W3CDTF">2018-08-25T00:09:16Z</dcterms:modified>
</cp:coreProperties>
</file>