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55" r:id="rId5"/>
    <p:sldMasterId id="2147483872" r:id="rId6"/>
  </p:sldMasterIdLst>
  <p:sldIdLst>
    <p:sldId id="256" r:id="rId7"/>
    <p:sldId id="286" r:id="rId8"/>
    <p:sldId id="287" r:id="rId9"/>
    <p:sldId id="288" r:id="rId10"/>
    <p:sldId id="289" r:id="rId11"/>
    <p:sldId id="264" r:id="rId12"/>
    <p:sldId id="276" r:id="rId13"/>
    <p:sldId id="278" r:id="rId14"/>
    <p:sldId id="290" r:id="rId15"/>
    <p:sldId id="291" r:id="rId16"/>
    <p:sldId id="292" r:id="rId17"/>
    <p:sldId id="293" r:id="rId18"/>
    <p:sldId id="294" r:id="rId19"/>
    <p:sldId id="275" r:id="rId20"/>
    <p:sldId id="277" r:id="rId2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29251-BE82-9E82-F862-16AEED6D1AE9}" v="6" dt="2024-08-30T00:46:57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69" d="100"/>
          <a:sy n="69" d="100"/>
        </p:scale>
        <p:origin x="5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LOMBARDI GARCIA" userId="S::garcia.carlos@fatec.sp.gov.br::3a320f2d-d48f-476a-b51c-9d8336d8a9ad" providerId="AD" clId="Web-{A3C064EA-77B4-B764-C9B3-57EABF44A340}"/>
    <pc:docChg chg="addSld delSld modSld sldOrd">
      <pc:chgData name="CARLOS AUGUSTO LOMBARDI GARCIA" userId="S::garcia.carlos@fatec.sp.gov.br::3a320f2d-d48f-476a-b51c-9d8336d8a9ad" providerId="AD" clId="Web-{A3C064EA-77B4-B764-C9B3-57EABF44A340}" dt="2022-09-10T01:47:08.838" v="296" actId="20577"/>
      <pc:docMkLst>
        <pc:docMk/>
      </pc:docMkLst>
      <pc:sldChg chg="modSp">
        <pc:chgData name="CARLOS AUGUSTO LOMBARDI GARCIA" userId="S::garcia.carlos@fatec.sp.gov.br::3a320f2d-d48f-476a-b51c-9d8336d8a9ad" providerId="AD" clId="Web-{A3C064EA-77B4-B764-C9B3-57EABF44A340}" dt="2022-09-10T01:47:08.838" v="296" actId="20577"/>
        <pc:sldMkLst>
          <pc:docMk/>
          <pc:sldMk cId="0" sldId="256"/>
        </pc:sldMkLst>
        <pc:spChg chg="mod">
          <ac:chgData name="CARLOS AUGUSTO LOMBARDI GARCIA" userId="S::garcia.carlos@fatec.sp.gov.br::3a320f2d-d48f-476a-b51c-9d8336d8a9ad" providerId="AD" clId="Web-{A3C064EA-77B4-B764-C9B3-57EABF44A340}" dt="2022-09-10T01:47:08.838" v="296" actId="20577"/>
          <ac:spMkLst>
            <pc:docMk/>
            <pc:sldMk cId="0" sldId="256"/>
            <ac:spMk id="2051" creationId="{D85B4448-97C6-4908-A057-9DDFEC4BDA6B}"/>
          </ac:spMkLst>
        </pc:spChg>
      </pc:sldChg>
      <pc:sldChg chg="modSp">
        <pc:chgData name="CARLOS AUGUSTO LOMBARDI GARCIA" userId="S::garcia.carlos@fatec.sp.gov.br::3a320f2d-d48f-476a-b51c-9d8336d8a9ad" providerId="AD" clId="Web-{A3C064EA-77B4-B764-C9B3-57EABF44A340}" dt="2022-09-10T01:22:23.049" v="137" actId="20577"/>
        <pc:sldMkLst>
          <pc:docMk/>
          <pc:sldMk cId="0" sldId="264"/>
        </pc:sldMkLst>
        <pc:spChg chg="mod">
          <ac:chgData name="CARLOS AUGUSTO LOMBARDI GARCIA" userId="S::garcia.carlos@fatec.sp.gov.br::3a320f2d-d48f-476a-b51c-9d8336d8a9ad" providerId="AD" clId="Web-{A3C064EA-77B4-B764-C9B3-57EABF44A340}" dt="2022-09-10T01:22:23.049" v="137" actId="20577"/>
          <ac:spMkLst>
            <pc:docMk/>
            <pc:sldMk cId="0" sldId="264"/>
            <ac:spMk id="8194" creationId="{7AF68D54-35A2-4B73-B0A4-1A33798C06BE}"/>
          </ac:spMkLst>
        </pc:spChg>
      </pc:sldChg>
      <pc:sldChg chg="del">
        <pc:chgData name="CARLOS AUGUSTO LOMBARDI GARCIA" userId="S::garcia.carlos@fatec.sp.gov.br::3a320f2d-d48f-476a-b51c-9d8336d8a9ad" providerId="AD" clId="Web-{A3C064EA-77B4-B764-C9B3-57EABF44A340}" dt="2022-09-10T01:22:06.376" v="125"/>
        <pc:sldMkLst>
          <pc:docMk/>
          <pc:sldMk cId="0" sldId="279"/>
        </pc:sldMkLst>
      </pc:sldChg>
      <pc:sldChg chg="del">
        <pc:chgData name="CARLOS AUGUSTO LOMBARDI GARCIA" userId="S::garcia.carlos@fatec.sp.gov.br::3a320f2d-d48f-476a-b51c-9d8336d8a9ad" providerId="AD" clId="Web-{A3C064EA-77B4-B764-C9B3-57EABF44A340}" dt="2022-09-10T01:22:08.861" v="127"/>
        <pc:sldMkLst>
          <pc:docMk/>
          <pc:sldMk cId="0" sldId="280"/>
        </pc:sldMkLst>
      </pc:sldChg>
      <pc:sldChg chg="del">
        <pc:chgData name="CARLOS AUGUSTO LOMBARDI GARCIA" userId="S::garcia.carlos@fatec.sp.gov.br::3a320f2d-d48f-476a-b51c-9d8336d8a9ad" providerId="AD" clId="Web-{A3C064EA-77B4-B764-C9B3-57EABF44A340}" dt="2022-09-10T01:22:09.783" v="128"/>
        <pc:sldMkLst>
          <pc:docMk/>
          <pc:sldMk cId="0" sldId="281"/>
        </pc:sldMkLst>
      </pc:sldChg>
      <pc:sldChg chg="del">
        <pc:chgData name="CARLOS AUGUSTO LOMBARDI GARCIA" userId="S::garcia.carlos@fatec.sp.gov.br::3a320f2d-d48f-476a-b51c-9d8336d8a9ad" providerId="AD" clId="Web-{A3C064EA-77B4-B764-C9B3-57EABF44A340}" dt="2022-09-10T01:22:10.830" v="129"/>
        <pc:sldMkLst>
          <pc:docMk/>
          <pc:sldMk cId="0" sldId="282"/>
        </pc:sldMkLst>
      </pc:sldChg>
      <pc:sldChg chg="del">
        <pc:chgData name="CARLOS AUGUSTO LOMBARDI GARCIA" userId="S::garcia.carlos@fatec.sp.gov.br::3a320f2d-d48f-476a-b51c-9d8336d8a9ad" providerId="AD" clId="Web-{A3C064EA-77B4-B764-C9B3-57EABF44A340}" dt="2022-09-10T01:22:35.361" v="139"/>
        <pc:sldMkLst>
          <pc:docMk/>
          <pc:sldMk cId="0" sldId="283"/>
        </pc:sldMkLst>
      </pc:sldChg>
      <pc:sldChg chg="del">
        <pc:chgData name="CARLOS AUGUSTO LOMBARDI GARCIA" userId="S::garcia.carlos@fatec.sp.gov.br::3a320f2d-d48f-476a-b51c-9d8336d8a9ad" providerId="AD" clId="Web-{A3C064EA-77B4-B764-C9B3-57EABF44A340}" dt="2022-09-10T01:22:34.315" v="138"/>
        <pc:sldMkLst>
          <pc:docMk/>
          <pc:sldMk cId="2304969827" sldId="284"/>
        </pc:sldMkLst>
      </pc:sldChg>
      <pc:sldChg chg="del">
        <pc:chgData name="CARLOS AUGUSTO LOMBARDI GARCIA" userId="S::garcia.carlos@fatec.sp.gov.br::3a320f2d-d48f-476a-b51c-9d8336d8a9ad" providerId="AD" clId="Web-{A3C064EA-77B4-B764-C9B3-57EABF44A340}" dt="2022-09-10T01:22:07.314" v="126"/>
        <pc:sldMkLst>
          <pc:docMk/>
          <pc:sldMk cId="1920967995" sldId="285"/>
        </pc:sldMkLst>
      </pc:sldChg>
      <pc:sldChg chg="modSp">
        <pc:chgData name="CARLOS AUGUSTO LOMBARDI GARCIA" userId="S::garcia.carlos@fatec.sp.gov.br::3a320f2d-d48f-476a-b51c-9d8336d8a9ad" providerId="AD" clId="Web-{A3C064EA-77B4-B764-C9B3-57EABF44A340}" dt="2022-09-10T01:16:19.767" v="6" actId="20577"/>
        <pc:sldMkLst>
          <pc:docMk/>
          <pc:sldMk cId="2311388182" sldId="288"/>
        </pc:sldMkLst>
        <pc:spChg chg="mod">
          <ac:chgData name="CARLOS AUGUSTO LOMBARDI GARCIA" userId="S::garcia.carlos@fatec.sp.gov.br::3a320f2d-d48f-476a-b51c-9d8336d8a9ad" providerId="AD" clId="Web-{A3C064EA-77B4-B764-C9B3-57EABF44A340}" dt="2022-09-10T01:16:19.767" v="6" actId="20577"/>
          <ac:spMkLst>
            <pc:docMk/>
            <pc:sldMk cId="2311388182" sldId="288"/>
            <ac:spMk id="3" creationId="{691718F8-31BE-4CEE-9733-EEF4129C79BF}"/>
          </ac:spMkLst>
        </pc:spChg>
      </pc:sldChg>
      <pc:sldChg chg="modSp new ord">
        <pc:chgData name="CARLOS AUGUSTO LOMBARDI GARCIA" userId="S::garcia.carlos@fatec.sp.gov.br::3a320f2d-d48f-476a-b51c-9d8336d8a9ad" providerId="AD" clId="Web-{A3C064EA-77B4-B764-C9B3-57EABF44A340}" dt="2022-09-10T01:22:05.454" v="124" actId="20577"/>
        <pc:sldMkLst>
          <pc:docMk/>
          <pc:sldMk cId="472002867" sldId="289"/>
        </pc:sldMkLst>
        <pc:spChg chg="mod">
          <ac:chgData name="CARLOS AUGUSTO LOMBARDI GARCIA" userId="S::garcia.carlos@fatec.sp.gov.br::3a320f2d-d48f-476a-b51c-9d8336d8a9ad" providerId="AD" clId="Web-{A3C064EA-77B4-B764-C9B3-57EABF44A340}" dt="2022-09-10T01:18:56.965" v="18" actId="20577"/>
          <ac:spMkLst>
            <pc:docMk/>
            <pc:sldMk cId="472002867" sldId="289"/>
            <ac:spMk id="2" creationId="{463B9445-D6A7-899C-E32E-EC5E8C86301D}"/>
          </ac:spMkLst>
        </pc:spChg>
        <pc:spChg chg="mod">
          <ac:chgData name="CARLOS AUGUSTO LOMBARDI GARCIA" userId="S::garcia.carlos@fatec.sp.gov.br::3a320f2d-d48f-476a-b51c-9d8336d8a9ad" providerId="AD" clId="Web-{A3C064EA-77B4-B764-C9B3-57EABF44A340}" dt="2022-09-10T01:22:05.454" v="124" actId="20577"/>
          <ac:spMkLst>
            <pc:docMk/>
            <pc:sldMk cId="472002867" sldId="289"/>
            <ac:spMk id="3" creationId="{DD52E0DA-D7E6-2781-089F-B8638B29FF45}"/>
          </ac:spMkLst>
        </pc:spChg>
      </pc:sldChg>
      <pc:sldChg chg="modSp new">
        <pc:chgData name="CARLOS AUGUSTO LOMBARDI GARCIA" userId="S::garcia.carlos@fatec.sp.gov.br::3a320f2d-d48f-476a-b51c-9d8336d8a9ad" providerId="AD" clId="Web-{A3C064EA-77B4-B764-C9B3-57EABF44A340}" dt="2022-09-10T01:46:32.478" v="284" actId="20577"/>
        <pc:sldMkLst>
          <pc:docMk/>
          <pc:sldMk cId="2621840876" sldId="290"/>
        </pc:sldMkLst>
        <pc:spChg chg="mod">
          <ac:chgData name="CARLOS AUGUSTO LOMBARDI GARCIA" userId="S::garcia.carlos@fatec.sp.gov.br::3a320f2d-d48f-476a-b51c-9d8336d8a9ad" providerId="AD" clId="Web-{A3C064EA-77B4-B764-C9B3-57EABF44A340}" dt="2022-09-10T01:25:26.257" v="216" actId="20577"/>
          <ac:spMkLst>
            <pc:docMk/>
            <pc:sldMk cId="2621840876" sldId="290"/>
            <ac:spMk id="2" creationId="{05E814FC-7C00-1360-7A96-476BAB6A807C}"/>
          </ac:spMkLst>
        </pc:spChg>
        <pc:spChg chg="mod">
          <ac:chgData name="CARLOS AUGUSTO LOMBARDI GARCIA" userId="S::garcia.carlos@fatec.sp.gov.br::3a320f2d-d48f-476a-b51c-9d8336d8a9ad" providerId="AD" clId="Web-{A3C064EA-77B4-B764-C9B3-57EABF44A340}" dt="2022-09-10T01:46:32.478" v="284" actId="20577"/>
          <ac:spMkLst>
            <pc:docMk/>
            <pc:sldMk cId="2621840876" sldId="290"/>
            <ac:spMk id="3" creationId="{80EFD652-F8CD-24AE-9878-D25735FE2530}"/>
          </ac:spMkLst>
        </pc:spChg>
      </pc:sldChg>
      <pc:sldChg chg="modSp new">
        <pc:chgData name="CARLOS AUGUSTO LOMBARDI GARCIA" userId="S::garcia.carlos@fatec.sp.gov.br::3a320f2d-d48f-476a-b51c-9d8336d8a9ad" providerId="AD" clId="Web-{A3C064EA-77B4-B764-C9B3-57EABF44A340}" dt="2022-09-10T01:46:40.540" v="286" actId="20577"/>
        <pc:sldMkLst>
          <pc:docMk/>
          <pc:sldMk cId="1222828760" sldId="291"/>
        </pc:sldMkLst>
        <pc:spChg chg="mod">
          <ac:chgData name="CARLOS AUGUSTO LOMBARDI GARCIA" userId="S::garcia.carlos@fatec.sp.gov.br::3a320f2d-d48f-476a-b51c-9d8336d8a9ad" providerId="AD" clId="Web-{A3C064EA-77B4-B764-C9B3-57EABF44A340}" dt="2022-09-10T01:25:37.195" v="222" actId="20577"/>
          <ac:spMkLst>
            <pc:docMk/>
            <pc:sldMk cId="1222828760" sldId="291"/>
            <ac:spMk id="2" creationId="{9643425B-7F41-84B8-C130-402AFC4D7577}"/>
          </ac:spMkLst>
        </pc:spChg>
        <pc:spChg chg="mod">
          <ac:chgData name="CARLOS AUGUSTO LOMBARDI GARCIA" userId="S::garcia.carlos@fatec.sp.gov.br::3a320f2d-d48f-476a-b51c-9d8336d8a9ad" providerId="AD" clId="Web-{A3C064EA-77B4-B764-C9B3-57EABF44A340}" dt="2022-09-10T01:46:40.540" v="286" actId="20577"/>
          <ac:spMkLst>
            <pc:docMk/>
            <pc:sldMk cId="1222828760" sldId="291"/>
            <ac:spMk id="3" creationId="{2DE43727-71A2-D37F-54D3-762E34B16489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C6B29251-BE82-9E82-F862-16AEED6D1AE9}"/>
    <pc:docChg chg="modSld sldOrd">
      <pc:chgData name="CARLOS AUGUSTO LOMBARDI GARCIA" userId="S::garcia.carlos@fatec.sp.gov.br::3a320f2d-d48f-476a-b51c-9d8336d8a9ad" providerId="AD" clId="Web-{C6B29251-BE82-9E82-F862-16AEED6D1AE9}" dt="2024-08-30T00:46:57.333" v="5"/>
      <pc:docMkLst>
        <pc:docMk/>
      </pc:docMkLst>
      <pc:sldChg chg="mod ord modShow">
        <pc:chgData name="CARLOS AUGUSTO LOMBARDI GARCIA" userId="S::garcia.carlos@fatec.sp.gov.br::3a320f2d-d48f-476a-b51c-9d8336d8a9ad" providerId="AD" clId="Web-{C6B29251-BE82-9E82-F862-16AEED6D1AE9}" dt="2024-08-30T00:46:57.333" v="5"/>
        <pc:sldMkLst>
          <pc:docMk/>
          <pc:sldMk cId="0" sldId="275"/>
        </pc:sldMkLst>
      </pc:sldChg>
      <pc:sldChg chg="mod ord modShow">
        <pc:chgData name="CARLOS AUGUSTO LOMBARDI GARCIA" userId="S::garcia.carlos@fatec.sp.gov.br::3a320f2d-d48f-476a-b51c-9d8336d8a9ad" providerId="AD" clId="Web-{C6B29251-BE82-9E82-F862-16AEED6D1AE9}" dt="2024-08-30T00:46:57.333" v="4"/>
        <pc:sldMkLst>
          <pc:docMk/>
          <pc:sldMk cId="0" sldId="277"/>
        </pc:sldMkLst>
      </pc:sldChg>
    </pc:docChg>
  </pc:docChgLst>
  <pc:docChgLst>
    <pc:chgData name="CARLOS AUGUSTO LOMBARDI GARCIA" userId="S::garcia.carlos@fatec.sp.gov.br::3a320f2d-d48f-476a-b51c-9d8336d8a9ad" providerId="AD" clId="Web-{7013D6DB-0AFD-6B33-244E-310D791EB7E8}"/>
    <pc:docChg chg="modSld">
      <pc:chgData name="CARLOS AUGUSTO LOMBARDI GARCIA" userId="S::garcia.carlos@fatec.sp.gov.br::3a320f2d-d48f-476a-b51c-9d8336d8a9ad" providerId="AD" clId="Web-{7013D6DB-0AFD-6B33-244E-310D791EB7E8}" dt="2022-09-10T01:55:02.608" v="22" actId="20577"/>
      <pc:docMkLst>
        <pc:docMk/>
      </pc:docMkLst>
      <pc:sldChg chg="modSp">
        <pc:chgData name="CARLOS AUGUSTO LOMBARDI GARCIA" userId="S::garcia.carlos@fatec.sp.gov.br::3a320f2d-d48f-476a-b51c-9d8336d8a9ad" providerId="AD" clId="Web-{7013D6DB-0AFD-6B33-244E-310D791EB7E8}" dt="2022-09-10T01:55:02.608" v="22" actId="20577"/>
        <pc:sldMkLst>
          <pc:docMk/>
          <pc:sldMk cId="472002867" sldId="289"/>
        </pc:sldMkLst>
        <pc:spChg chg="mod">
          <ac:chgData name="CARLOS AUGUSTO LOMBARDI GARCIA" userId="S::garcia.carlos@fatec.sp.gov.br::3a320f2d-d48f-476a-b51c-9d8336d8a9ad" providerId="AD" clId="Web-{7013D6DB-0AFD-6B33-244E-310D791EB7E8}" dt="2022-09-10T01:55:02.608" v="22" actId="20577"/>
          <ac:spMkLst>
            <pc:docMk/>
            <pc:sldMk cId="472002867" sldId="289"/>
            <ac:spMk id="3" creationId="{DD52E0DA-D7E6-2781-089F-B8638B29FF45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36768F1A-E0D2-5085-582F-F39EBB3D95FF}"/>
    <pc:docChg chg="addSld modSld">
      <pc:chgData name="CARLOS AUGUSTO LOMBARDI GARCIA" userId="S::garcia.carlos@fatec.sp.gov.br::3a320f2d-d48f-476a-b51c-9d8336d8a9ad" providerId="AD" clId="Web-{36768F1A-E0D2-5085-582F-F39EBB3D95FF}" dt="2023-11-01T23:19:08.433" v="282" actId="20577"/>
      <pc:docMkLst>
        <pc:docMk/>
      </pc:docMkLst>
      <pc:sldChg chg="modSp new">
        <pc:chgData name="CARLOS AUGUSTO LOMBARDI GARCIA" userId="S::garcia.carlos@fatec.sp.gov.br::3a320f2d-d48f-476a-b51c-9d8336d8a9ad" providerId="AD" clId="Web-{36768F1A-E0D2-5085-582F-F39EBB3D95FF}" dt="2023-11-01T22:34:10.046" v="77" actId="20577"/>
        <pc:sldMkLst>
          <pc:docMk/>
          <pc:sldMk cId="1332972345" sldId="292"/>
        </pc:sldMkLst>
        <pc:spChg chg="mod">
          <ac:chgData name="CARLOS AUGUSTO LOMBARDI GARCIA" userId="S::garcia.carlos@fatec.sp.gov.br::3a320f2d-d48f-476a-b51c-9d8336d8a9ad" providerId="AD" clId="Web-{36768F1A-E0D2-5085-582F-F39EBB3D95FF}" dt="2023-11-01T22:29:22.586" v="16" actId="20577"/>
          <ac:spMkLst>
            <pc:docMk/>
            <pc:sldMk cId="1332972345" sldId="292"/>
            <ac:spMk id="2" creationId="{AA327AE8-45D6-034B-DCBD-ACD2B663B7D6}"/>
          </ac:spMkLst>
        </pc:spChg>
        <pc:spChg chg="mod">
          <ac:chgData name="CARLOS AUGUSTO LOMBARDI GARCIA" userId="S::garcia.carlos@fatec.sp.gov.br::3a320f2d-d48f-476a-b51c-9d8336d8a9ad" providerId="AD" clId="Web-{36768F1A-E0D2-5085-582F-F39EBB3D95FF}" dt="2023-11-01T22:34:10.046" v="77" actId="20577"/>
          <ac:spMkLst>
            <pc:docMk/>
            <pc:sldMk cId="1332972345" sldId="292"/>
            <ac:spMk id="3" creationId="{87334409-47BE-105B-0788-8F3FEE8000D9}"/>
          </ac:spMkLst>
        </pc:spChg>
      </pc:sldChg>
      <pc:sldChg chg="modSp new">
        <pc:chgData name="CARLOS AUGUSTO LOMBARDI GARCIA" userId="S::garcia.carlos@fatec.sp.gov.br::3a320f2d-d48f-476a-b51c-9d8336d8a9ad" providerId="AD" clId="Web-{36768F1A-E0D2-5085-582F-F39EBB3D95FF}" dt="2023-11-01T23:19:08.433" v="282" actId="20577"/>
        <pc:sldMkLst>
          <pc:docMk/>
          <pc:sldMk cId="1283429292" sldId="293"/>
        </pc:sldMkLst>
        <pc:spChg chg="mod">
          <ac:chgData name="CARLOS AUGUSTO LOMBARDI GARCIA" userId="S::garcia.carlos@fatec.sp.gov.br::3a320f2d-d48f-476a-b51c-9d8336d8a9ad" providerId="AD" clId="Web-{36768F1A-E0D2-5085-582F-F39EBB3D95FF}" dt="2023-11-01T22:33:46.576" v="61" actId="20577"/>
          <ac:spMkLst>
            <pc:docMk/>
            <pc:sldMk cId="1283429292" sldId="293"/>
            <ac:spMk id="2" creationId="{F8DE70C9-747D-90C3-61E9-44A52EEE29F4}"/>
          </ac:spMkLst>
        </pc:spChg>
        <pc:spChg chg="mod">
          <ac:chgData name="CARLOS AUGUSTO LOMBARDI GARCIA" userId="S::garcia.carlos@fatec.sp.gov.br::3a320f2d-d48f-476a-b51c-9d8336d8a9ad" providerId="AD" clId="Web-{36768F1A-E0D2-5085-582F-F39EBB3D95FF}" dt="2023-11-01T23:19:08.433" v="282" actId="20577"/>
          <ac:spMkLst>
            <pc:docMk/>
            <pc:sldMk cId="1283429292" sldId="293"/>
            <ac:spMk id="3" creationId="{258C1807-DA6E-E946-62CB-0DAE22B71DE7}"/>
          </ac:spMkLst>
        </pc:spChg>
      </pc:sldChg>
      <pc:sldChg chg="modSp new">
        <pc:chgData name="CARLOS AUGUSTO LOMBARDI GARCIA" userId="S::garcia.carlos@fatec.sp.gov.br::3a320f2d-d48f-476a-b51c-9d8336d8a9ad" providerId="AD" clId="Web-{36768F1A-E0D2-5085-582F-F39EBB3D95FF}" dt="2023-11-01T23:16:42.617" v="272" actId="20577"/>
        <pc:sldMkLst>
          <pc:docMk/>
          <pc:sldMk cId="3425868909" sldId="294"/>
        </pc:sldMkLst>
        <pc:spChg chg="mod">
          <ac:chgData name="CARLOS AUGUSTO LOMBARDI GARCIA" userId="S::garcia.carlos@fatec.sp.gov.br::3a320f2d-d48f-476a-b51c-9d8336d8a9ad" providerId="AD" clId="Web-{36768F1A-E0D2-5085-582F-F39EBB3D95FF}" dt="2023-11-01T23:16:42.617" v="272" actId="20577"/>
          <ac:spMkLst>
            <pc:docMk/>
            <pc:sldMk cId="3425868909" sldId="294"/>
            <ac:spMk id="3" creationId="{F77A10E1-9656-95E9-CD47-CE7785C074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7BEF75-C154-4BB5-BD77-3C76565570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4B17F3-D0B8-40E0-BBE8-EDFDB8DC6D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364F85-0639-4045-801E-41C82A9D84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41881-EF72-4420-BD59-606DF735518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0579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7EA1CF-CFBD-4A35-9325-F61B9A4D9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C805B6-14A9-41A3-87F9-8AF5E9A75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E5288B-B80E-4731-841E-5D087F0B2C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6BD4A-509C-427A-82E0-785859DDB57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333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9C67B0-D87F-4BCE-A37B-5237F4D3DC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30545B-BDAE-486D-8EAB-C9BF47D1C1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4EB2A6-BFFA-4415-B2C3-7BAB39A17D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0CE35-B748-48F1-B9BE-D69524F7459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2229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36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422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02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781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95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603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25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3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859DB-22AA-4AFC-9B37-5AA4278BC0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7D7ABD-6243-40B1-8C4B-2E7CBD7249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E89CF0-5279-4A07-BD0B-7B4D5B27A3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DA7B24-7E45-45C2-9E78-4E8452B9F6C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4166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86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84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639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048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144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8547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04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96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C77328-AF22-4B01-BDAA-509564255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9D37CE-BA3B-4B5B-9FFF-2AC7337642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7FECD1-4DF5-4DBF-9E99-60CB7AB035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1FE15-5D9A-45B4-88CF-8D934B0D10F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7426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4049E4-BB35-47F2-9B2D-7C2115FC39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3E3DB6-CC73-43F4-A3D1-15FE3E76E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62BB69-C6E9-46EA-AE4E-485F5F527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526B8-EE80-4215-8FA6-5E3A0B3D6E0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606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7BDE04-E32A-4DAE-AD9D-BBE353086F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67260F-511D-40E4-B9D5-6AA6F994F7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A4AF12-BC04-4B47-AA9E-15BAC52A74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3851C3-CBBC-4DC2-954C-64EA9A1C668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4560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74457D-D0DE-4E4E-B210-EFE76BA1BF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387FF7-1D95-4129-A219-8ED2BC6E9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2573D0-0A2B-44C1-A451-9E8FBB4361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0BB9F-D111-4AA2-83D6-8B57C3D7E1E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0265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87C5B-FC82-47CC-9985-8E31F5C20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ABE04-5CCF-4B29-A575-2DA44573C2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72FA5-E123-40A5-8AB1-308C78F94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207F2F-535F-41CE-9101-F37FAC0C9E9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68442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FDB2E0D-D75B-4634-8DEA-49916F0C5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CFC533F-8288-4F76-862E-5DDA1F0D61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DA7BB22-A6CF-4C74-B4DB-C149121E4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1CDB4E-F7C8-4241-A3C6-BC59C38A3F2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316578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F0F820-23C9-4BD8-B8DB-A88556F30C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B87B66-9224-4DDD-9CA6-D1C34C4CDF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C003B7-C39A-4808-A3B4-7681D0831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73505-9E14-4BE3-AFB8-3DC9080CB5F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23025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50C4C40-2C4B-4165-A4B0-52FA90CD9F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A83A07-E546-4A46-BBA7-3BA2FB70E3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4526ED-1DD8-49A2-9C2D-EDFF68B2A2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B42E5-51B5-4283-BF3F-4DF6B7876AB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06906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752A3-32F6-4248-9C43-C2AC07CB78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C48E3-747A-4F98-81B6-D535AF2BE3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F8FB76-65F5-4658-8B25-477B268BF9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57004-963E-4DEE-ADD5-905562C334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98279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04000-E3A3-4743-80F3-535990D15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8E300-3E4D-4216-B247-4D87A7121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BB565D-260A-4842-AFA3-0D6B8F197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61602-8FBF-461F-969B-EE4C0881C96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03008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D698D2-F898-4329-A6B7-32757A8A05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6D13DB-854A-4997-BBF3-03E9F33638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3BFE2F-B499-404F-A372-3B7B658D9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5E02E-DCFD-4C02-8F86-6002C977363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25962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B2F840-B9AD-436C-83F4-03D560AFF7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89A343-0AB1-44C1-B0F8-ABC935EA79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D69036-EE46-4B93-AE50-26D550AFB1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468A7-44C4-4D9F-A691-C56B60CC64F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15976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370C38-725C-4B7F-8FDC-C87707DFD0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F69CDF-5EFB-4230-B85E-6381309CCB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5158EF-F98F-44FA-A439-5DDA6E5C6F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A4621-8510-4757-A64E-199678268CE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85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A647E-13E3-49B2-93CA-6E86FBD3C4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2D1AD-D634-4547-B836-D7F1AC1E7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44C418-A5B2-48D2-B3DA-E68B13402F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048CF4-2A6A-4789-B83E-4AAC30827D3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661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DD5D526-CFF9-4F19-96F2-882855B6BB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C79219-63C1-4E80-B101-A42ECF77AE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CEA0C2-27C6-441F-8D98-70E0783081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350EFF-79FB-42E3-831B-00D217FBA3B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15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8B73433-65DA-46E9-87C5-FC4147EDA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976ADB-8A09-470B-B6A1-DFA7F1E5ED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68305A-6978-4566-B76D-3C14EDA3A6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45B31-B876-4325-9DEC-F7334D0CB1F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47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CE65550-B1D9-409A-BC2E-80AC045305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D3E258-72F4-487A-A9E2-72EA39B67A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1BCB83C-815B-4558-99C7-D3F099B497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D3673-AC3A-4AC9-BAC2-38C61178C05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225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ABF95-ACF9-4043-BDAA-F07568B26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5CB26-8249-4355-A9E8-9A6D10AE62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E09E3-217C-439D-ABC6-3FE16F18ED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E8760-18D2-4A18-9356-D10974470D9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0365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0462C-9FEE-4188-90F5-6CA2D4250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B2714-B1C8-411D-A4E4-1B5D884BB4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2D454-218E-4075-8CD2-36C969C814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C537A-1F75-4861-A5B0-87EBFB81005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552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4E342E-F987-4F99-A251-2958A689E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4F95308-2236-45A2-8F68-7088EBFEF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9331931-47EC-4380-88BD-3C5B205B8A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7A27364-8DE5-46D0-B03B-474439707F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DA56536-E589-478E-9EEE-43421AE3E2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64A7D29-91A4-4CFE-B7A3-A30D05CC3F06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6563-AB78-44E9-8E08-9A32286E4AB4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33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009395-809D-4A3D-B6B2-0101648B1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61165B-A5AB-4BBA-87B1-7106108B3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D1E2C99-5444-407A-B25D-49F63B7BE0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6C9D6FD-6BA2-49A5-BDE8-F64E35A69C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49C1C7-18BB-4014-9D44-67005D4BD0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63D5EFF-1C56-4EE6-A40F-BE5E1E550CCC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r/database/technologies/oracle19c-windows-downloads.html#license-lightbox" TargetMode="External"/><Relationship Id="rId2" Type="http://schemas.openxmlformats.org/officeDocument/2006/relationships/hyperlink" Target="https://www.oracle.com/database/technologies/databaseappdev-vm.html#license-lightbox" TargetMode="Externa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fatecspgov-my.sharepoint.com/:v:/r/personal/garcia_carlos_fatec_sp_gov_br/Documents/Otimizacao_Sistemas_Banco_Dados/Aula%20virtual%20-%20ADM-20220218_213059-Meeting%20Recording.mp4?csf=1&amp;web=1&amp;e=ozHKyi" TargetMode="External"/><Relationship Id="rId4" Type="http://schemas.openxmlformats.org/officeDocument/2006/relationships/hyperlink" Target="https://www.oracle.com/br/database/technologies/oracle19c-linux-downloads.html#license-lightbo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5500/e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8623AF-4F33-44FC-B538-B6FA4F29AE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Laboratório de OTB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85B4448-97C6-4908-A057-9DDFEC4BDA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 dirty="0">
                <a:cs typeface="Arial"/>
              </a:rPr>
              <a:t>Visualização do Plano de Execução dos comandos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425B-7F41-84B8-C130-402AFC4D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Explain Plan no Developer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3727-71A2-D37F-54D3-762E34B1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Utilizar</a:t>
            </a:r>
            <a:r>
              <a:rPr lang="en-US" dirty="0">
                <a:cs typeface="Arial"/>
              </a:rPr>
              <a:t> a </a:t>
            </a:r>
            <a:r>
              <a:rPr lang="en-US" dirty="0" err="1">
                <a:cs typeface="Arial"/>
              </a:rPr>
              <a:t>tecla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função</a:t>
            </a:r>
            <a:r>
              <a:rPr lang="en-US" dirty="0">
                <a:cs typeface="Arial"/>
              </a:rPr>
              <a:t> F10 do SQL Developer para </a:t>
            </a:r>
            <a:r>
              <a:rPr lang="en-US" dirty="0" err="1">
                <a:cs typeface="Arial"/>
              </a:rPr>
              <a:t>exibir</a:t>
            </a:r>
            <a:r>
              <a:rPr lang="en-US" dirty="0">
                <a:cs typeface="Arial"/>
              </a:rPr>
              <a:t> o </a:t>
            </a:r>
            <a:r>
              <a:rPr lang="en-US" dirty="0" err="1">
                <a:cs typeface="Arial"/>
              </a:rPr>
              <a:t>plano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execução</a:t>
            </a:r>
            <a:r>
              <a:rPr lang="en-US" dirty="0">
                <a:cs typeface="Arial"/>
              </a:rPr>
              <a:t> do </a:t>
            </a:r>
            <a:r>
              <a:rPr lang="en-US" dirty="0" err="1">
                <a:cs typeface="Arial"/>
              </a:rPr>
              <a:t>comando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abaixo</a:t>
            </a:r>
            <a:r>
              <a:rPr lang="en-US" dirty="0">
                <a:cs typeface="Arial"/>
              </a:rPr>
              <a:t>;</a:t>
            </a:r>
          </a:p>
          <a:p>
            <a:r>
              <a:rPr lang="pt-BR" dirty="0" err="1">
                <a:ea typeface="+mn-lt"/>
                <a:cs typeface="+mn-lt"/>
              </a:rPr>
              <a:t>Select</a:t>
            </a:r>
            <a:r>
              <a:rPr lang="pt-BR" dirty="0">
                <a:ea typeface="+mn-lt"/>
                <a:cs typeface="+mn-lt"/>
              </a:rPr>
              <a:t> * </a:t>
            </a:r>
            <a:br>
              <a:rPr lang="pt-BR" dirty="0">
                <a:ea typeface="+mn-lt"/>
                <a:cs typeface="+mn-lt"/>
              </a:rPr>
            </a:br>
            <a:r>
              <a:rPr lang="pt-BR" dirty="0" err="1">
                <a:ea typeface="+mn-lt"/>
                <a:cs typeface="+mn-lt"/>
              </a:rPr>
              <a:t>from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oe.product_descriptions</a:t>
            </a:r>
            <a:br>
              <a:rPr lang="pt-BR" dirty="0">
                <a:ea typeface="+mn-lt"/>
                <a:cs typeface="+mn-lt"/>
              </a:rPr>
            </a:br>
            <a:r>
              <a:rPr lang="pt-BR" dirty="0" err="1">
                <a:ea typeface="+mn-lt"/>
                <a:cs typeface="+mn-lt"/>
              </a:rPr>
              <a:t>where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product_id</a:t>
            </a:r>
            <a:r>
              <a:rPr lang="pt-BR" dirty="0">
                <a:ea typeface="+mn-lt"/>
                <a:cs typeface="+mn-lt"/>
              </a:rPr>
              <a:t> = 3060 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language_id</a:t>
            </a:r>
            <a:r>
              <a:rPr lang="pt-BR" dirty="0">
                <a:ea typeface="+mn-lt"/>
                <a:cs typeface="+mn-lt"/>
              </a:rPr>
              <a:t> =‘US’;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82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7AE8-45D6-034B-DCBD-ACD2B663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Tuning Task do Oracle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4409-47BE-105B-0788-8F3FEE80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Sql_id</a:t>
            </a:r>
            <a:r>
              <a:rPr lang="en-US" dirty="0">
                <a:cs typeface="Arial"/>
              </a:rPr>
              <a:t>: select * from </a:t>
            </a:r>
            <a:r>
              <a:rPr lang="en-US" dirty="0" err="1">
                <a:cs typeface="Arial"/>
              </a:rPr>
              <a:t>v$sql</a:t>
            </a:r>
            <a:r>
              <a:rPr lang="en-US" dirty="0">
                <a:cs typeface="Arial"/>
              </a:rPr>
              <a:t>;</a:t>
            </a:r>
          </a:p>
          <a:p>
            <a:r>
              <a:rPr lang="en-US" dirty="0" err="1">
                <a:cs typeface="Arial"/>
              </a:rPr>
              <a:t>Dbms_sqltune</a:t>
            </a:r>
            <a:r>
              <a:rPr lang="en-US" dirty="0">
                <a:cs typeface="Arial"/>
              </a:rPr>
              <a:t> package</a:t>
            </a:r>
          </a:p>
          <a:p>
            <a:pPr lvl="1"/>
            <a:r>
              <a:rPr lang="en-US" err="1">
                <a:cs typeface="Arial"/>
              </a:rPr>
              <a:t>Create_tuning_task</a:t>
            </a:r>
            <a:endParaRPr lang="en-US">
              <a:cs typeface="Arial"/>
            </a:endParaRPr>
          </a:p>
          <a:p>
            <a:pPr lvl="1"/>
            <a:r>
              <a:rPr lang="en-US" err="1">
                <a:cs typeface="Arial"/>
              </a:rPr>
              <a:t>Execute_tuning_task</a:t>
            </a:r>
            <a:endParaRPr lang="en-US">
              <a:cs typeface="Arial"/>
            </a:endParaRPr>
          </a:p>
          <a:p>
            <a:pPr lvl="1"/>
            <a:r>
              <a:rPr lang="en-US" dirty="0" err="1">
                <a:cs typeface="Arial"/>
              </a:rPr>
              <a:t>Report_tuning_task</a:t>
            </a:r>
            <a:endParaRPr lang="en-US">
              <a:cs typeface="Arial"/>
            </a:endParaRPr>
          </a:p>
          <a:p>
            <a:endParaRPr lang="en-US" dirty="0">
              <a:cs typeface="Arial"/>
            </a:endParaRPr>
          </a:p>
          <a:p>
            <a:pPr lvl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297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70C9-747D-90C3-61E9-44A52EEE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Atividade</a:t>
            </a:r>
            <a:r>
              <a:rPr lang="en-US" dirty="0">
                <a:cs typeface="Arial"/>
              </a:rPr>
              <a:t> com </a:t>
            </a:r>
            <a:r>
              <a:rPr lang="en-US" dirty="0" err="1">
                <a:cs typeface="Arial"/>
              </a:rPr>
              <a:t>tuning_task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1807-DA6E-E946-62CB-0DAE22B7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>
                <a:cs typeface="Arial"/>
              </a:rPr>
              <a:t>Obter</a:t>
            </a:r>
            <a:r>
              <a:rPr lang="en-US" sz="2800" dirty="0">
                <a:cs typeface="Arial"/>
              </a:rPr>
              <a:t> o </a:t>
            </a:r>
            <a:r>
              <a:rPr lang="en-US" sz="2800" err="1">
                <a:cs typeface="Arial"/>
              </a:rPr>
              <a:t>sql_id</a:t>
            </a:r>
            <a:r>
              <a:rPr lang="en-US" sz="2800" dirty="0">
                <a:cs typeface="Arial"/>
              </a:rPr>
              <a:t> via OEM</a:t>
            </a:r>
          </a:p>
          <a:p>
            <a:r>
              <a:rPr lang="en-US" sz="2800" dirty="0">
                <a:cs typeface="Arial"/>
              </a:rPr>
              <a:t>Para </a:t>
            </a:r>
            <a:r>
              <a:rPr lang="en-US" sz="2800" dirty="0" err="1">
                <a:cs typeface="Arial"/>
              </a:rPr>
              <a:t>criar</a:t>
            </a:r>
            <a:r>
              <a:rPr lang="en-US" sz="2800" dirty="0">
                <a:cs typeface="Arial"/>
              </a:rPr>
              <a:t> a </a:t>
            </a:r>
            <a:r>
              <a:rPr lang="en-US" sz="2800" dirty="0" err="1">
                <a:cs typeface="Arial"/>
              </a:rPr>
              <a:t>tarefa</a:t>
            </a:r>
            <a:r>
              <a:rPr lang="en-US" sz="2800" dirty="0">
                <a:cs typeface="Arial"/>
              </a:rPr>
              <a:t> de tuning</a:t>
            </a:r>
          </a:p>
          <a:p>
            <a:pPr marL="0" indent="0">
              <a:buNone/>
            </a:pPr>
            <a:r>
              <a:rPr lang="en-US" sz="2800" dirty="0">
                <a:cs typeface="Arial"/>
              </a:rPr>
              <a:t>Declare</a:t>
            </a:r>
          </a:p>
          <a:p>
            <a:pPr marL="0" indent="0">
              <a:buNone/>
            </a:pPr>
            <a:r>
              <a:rPr lang="en-US" sz="2800" dirty="0">
                <a:cs typeface="Arial"/>
              </a:rPr>
              <a:t> </a:t>
            </a:r>
            <a:r>
              <a:rPr lang="en-US" sz="2800" dirty="0" err="1">
                <a:cs typeface="Arial"/>
              </a:rPr>
              <a:t>V_return</a:t>
            </a:r>
            <a:r>
              <a:rPr lang="en-US" sz="2800" dirty="0">
                <a:cs typeface="Arial"/>
              </a:rPr>
              <a:t> varchar2(150);</a:t>
            </a:r>
          </a:p>
          <a:p>
            <a:pPr marL="0" indent="0">
              <a:buNone/>
            </a:pPr>
            <a:r>
              <a:rPr lang="en-US" sz="2800" dirty="0">
                <a:cs typeface="Arial"/>
              </a:rPr>
              <a:t>begin</a:t>
            </a:r>
          </a:p>
          <a:p>
            <a:pPr marL="0" indent="0">
              <a:buNone/>
            </a:pPr>
            <a:r>
              <a:rPr lang="en-US" sz="2800" dirty="0" err="1">
                <a:cs typeface="Arial"/>
              </a:rPr>
              <a:t>V_return</a:t>
            </a:r>
            <a:r>
              <a:rPr lang="en-US" sz="2800" dirty="0">
                <a:cs typeface="Arial"/>
              </a:rPr>
              <a:t> := </a:t>
            </a:r>
            <a:r>
              <a:rPr lang="en-US" sz="2800" dirty="0" err="1">
                <a:cs typeface="Arial"/>
              </a:rPr>
              <a:t>dbms_sqltune.create_tuning_task</a:t>
            </a:r>
            <a:r>
              <a:rPr lang="en-US" sz="2800" dirty="0">
                <a:cs typeface="Arial"/>
              </a:rPr>
              <a:t>(</a:t>
            </a:r>
            <a:r>
              <a:rPr lang="en-US" sz="2800" dirty="0" err="1">
                <a:cs typeface="Arial"/>
              </a:rPr>
              <a:t>sql_id</a:t>
            </a:r>
            <a:r>
              <a:rPr lang="en-US" sz="2800" dirty="0">
                <a:cs typeface="Arial"/>
              </a:rPr>
              <a:t>=&gt;'</a:t>
            </a:r>
            <a:r>
              <a:rPr lang="en-US" sz="2800" dirty="0" err="1">
                <a:cs typeface="Arial"/>
              </a:rPr>
              <a:t>orororororo</a:t>
            </a:r>
            <a:r>
              <a:rPr lang="en-US" sz="2800" dirty="0">
                <a:cs typeface="Arial"/>
              </a:rPr>
              <a:t>', </a:t>
            </a:r>
            <a:r>
              <a:rPr lang="en-US" sz="2800" dirty="0" err="1">
                <a:cs typeface="Arial"/>
              </a:rPr>
              <a:t>task_name</a:t>
            </a:r>
            <a:r>
              <a:rPr lang="en-US" sz="2800" dirty="0">
                <a:cs typeface="Arial"/>
              </a:rPr>
              <a:t>=&gt;'task_01', </a:t>
            </a:r>
            <a:r>
              <a:rPr lang="en-US" sz="2800" dirty="0" err="1">
                <a:cs typeface="Arial"/>
              </a:rPr>
              <a:t>time_limit</a:t>
            </a:r>
            <a:r>
              <a:rPr lang="en-US" sz="2800" dirty="0">
                <a:cs typeface="Arial"/>
              </a:rPr>
              <a:t>=&gt;1800);</a:t>
            </a:r>
          </a:p>
          <a:p>
            <a:pPr marL="0" indent="0">
              <a:buNone/>
            </a:pPr>
            <a:r>
              <a:rPr lang="en-US" sz="2800" dirty="0">
                <a:cs typeface="Arial"/>
              </a:rPr>
              <a:t>End;</a:t>
            </a:r>
          </a:p>
          <a:p>
            <a:pPr marL="0" indent="0">
              <a:buNone/>
            </a:pPr>
            <a:r>
              <a:rPr lang="en-US" sz="2800" dirty="0">
                <a:cs typeface="Arial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8342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F954-C08F-F457-377D-06C46DBB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10E1-9656-95E9-CD47-CE7785C07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Para </a:t>
            </a:r>
            <a:r>
              <a:rPr lang="en-US" sz="2800" dirty="0" err="1">
                <a:cs typeface="Arial"/>
              </a:rPr>
              <a:t>executar</a:t>
            </a:r>
            <a:r>
              <a:rPr lang="en-US" sz="2800" dirty="0">
                <a:cs typeface="Arial"/>
              </a:rPr>
              <a:t> a </a:t>
            </a:r>
            <a:r>
              <a:rPr lang="en-US" sz="2800" dirty="0" err="1">
                <a:cs typeface="Arial"/>
              </a:rPr>
              <a:t>tarefa</a:t>
            </a:r>
            <a:r>
              <a:rPr lang="en-US" sz="2800" dirty="0">
                <a:cs typeface="Arial"/>
              </a:rPr>
              <a:t> de tuning:</a:t>
            </a:r>
          </a:p>
          <a:p>
            <a:pPr marL="0" indent="0">
              <a:buNone/>
            </a:pPr>
            <a:r>
              <a:rPr lang="en-US" sz="2800">
                <a:cs typeface="Arial"/>
              </a:rPr>
              <a:t>Execute </a:t>
            </a:r>
            <a:r>
              <a:rPr lang="en-US" sz="2800" err="1">
                <a:cs typeface="Arial"/>
              </a:rPr>
              <a:t>dbms_sqltune.execute_tuning_task</a:t>
            </a:r>
            <a:r>
              <a:rPr lang="en-US" sz="2800">
                <a:cs typeface="Arial"/>
              </a:rPr>
              <a:t>(</a:t>
            </a:r>
            <a:r>
              <a:rPr lang="en-US" sz="2800" err="1">
                <a:cs typeface="Arial"/>
              </a:rPr>
              <a:t>task_name</a:t>
            </a:r>
            <a:r>
              <a:rPr lang="en-US" sz="2800">
                <a:cs typeface="Arial"/>
              </a:rPr>
              <a:t>=&gt;'task_01');</a:t>
            </a:r>
            <a:endParaRPr lang="en-US">
              <a:cs typeface="Arial"/>
            </a:endParaRPr>
          </a:p>
          <a:p>
            <a:r>
              <a:rPr lang="en-US" sz="2800" dirty="0">
                <a:cs typeface="Arial"/>
              </a:rPr>
              <a:t>Para </a:t>
            </a:r>
            <a:r>
              <a:rPr lang="en-US" sz="2800" dirty="0" err="1">
                <a:cs typeface="Arial"/>
              </a:rPr>
              <a:t>visualizar</a:t>
            </a:r>
            <a:r>
              <a:rPr lang="en-US" sz="2800" dirty="0">
                <a:cs typeface="Arial"/>
              </a:rPr>
              <a:t> o </a:t>
            </a:r>
            <a:r>
              <a:rPr lang="en-US" sz="2800" dirty="0" err="1">
                <a:cs typeface="Arial"/>
              </a:rPr>
              <a:t>resultado</a:t>
            </a:r>
          </a:p>
          <a:p>
            <a:pPr marL="0" indent="0">
              <a:buNone/>
            </a:pPr>
            <a:r>
              <a:rPr lang="en-US" sz="2800">
                <a:cs typeface="Arial"/>
              </a:rPr>
              <a:t>Set long 65536</a:t>
            </a:r>
            <a:endParaRPr lang="en-US" sz="2800" dirty="0">
              <a:cs typeface="Arial"/>
            </a:endParaRPr>
          </a:p>
          <a:p>
            <a:pPr marL="0" indent="0">
              <a:buNone/>
            </a:pPr>
            <a:r>
              <a:rPr lang="en-US" sz="2800">
                <a:cs typeface="Arial"/>
              </a:rPr>
              <a:t>Set </a:t>
            </a:r>
            <a:r>
              <a:rPr lang="en-US" sz="2800" err="1">
                <a:cs typeface="Arial"/>
              </a:rPr>
              <a:t>longchunksize</a:t>
            </a:r>
            <a:r>
              <a:rPr lang="en-US" sz="2800">
                <a:cs typeface="Arial"/>
              </a:rPr>
              <a:t> 65536</a:t>
            </a:r>
            <a:endParaRPr lang="en-US" sz="2800" dirty="0">
              <a:cs typeface="Arial"/>
            </a:endParaRPr>
          </a:p>
          <a:p>
            <a:pPr marL="0" indent="0">
              <a:buNone/>
            </a:pPr>
            <a:r>
              <a:rPr lang="en-US" sz="2800">
                <a:cs typeface="Arial"/>
              </a:rPr>
              <a:t>Set </a:t>
            </a:r>
            <a:r>
              <a:rPr lang="en-US" sz="2800" err="1">
                <a:cs typeface="Arial"/>
              </a:rPr>
              <a:t>linesize</a:t>
            </a:r>
            <a:r>
              <a:rPr lang="en-US" sz="2800">
                <a:cs typeface="Arial"/>
              </a:rPr>
              <a:t> 250</a:t>
            </a:r>
            <a:endParaRPr lang="en-US" sz="2800" dirty="0">
              <a:cs typeface="Arial"/>
            </a:endParaRPr>
          </a:p>
          <a:p>
            <a:pPr marL="0" indent="0">
              <a:buNone/>
            </a:pPr>
            <a:r>
              <a:rPr lang="en-US" sz="2800">
                <a:cs typeface="Arial"/>
              </a:rPr>
              <a:t>Set pages 0</a:t>
            </a:r>
            <a:endParaRPr lang="en-US" sz="2800" dirty="0">
              <a:cs typeface="Arial"/>
            </a:endParaRPr>
          </a:p>
          <a:p>
            <a:pPr marL="0" indent="0">
              <a:buNone/>
            </a:pPr>
            <a:r>
              <a:rPr lang="en-US" sz="2800">
                <a:cs typeface="Arial"/>
              </a:rPr>
              <a:t>Select </a:t>
            </a:r>
            <a:r>
              <a:rPr lang="en-US" sz="2800" err="1">
                <a:cs typeface="Arial"/>
              </a:rPr>
              <a:t>dbms_sqltune.report_tuning_task</a:t>
            </a:r>
            <a:r>
              <a:rPr lang="en-US" sz="2800">
                <a:cs typeface="Arial"/>
              </a:rPr>
              <a:t>('task_01') as recommendation from dual;</a:t>
            </a:r>
            <a:endParaRPr lang="en-US" sz="2800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86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E8F5EF3-E984-471B-845A-7A1A0236A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Consulta das vendas sem campo consolidado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0970B43-6A76-4DEC-9418-98EDF82AF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 dirty="0" err="1">
                <a:cs typeface="Arial"/>
              </a:rPr>
              <a:t>Select</a:t>
            </a:r>
            <a:r>
              <a:rPr lang="pt-BR" altLang="pt-BR" sz="2800" dirty="0">
                <a:cs typeface="Arial"/>
              </a:rPr>
              <a:t> </a:t>
            </a:r>
            <a:r>
              <a:rPr lang="pt-BR" altLang="pt-BR" sz="2800" dirty="0" err="1">
                <a:cs typeface="Arial"/>
              </a:rPr>
              <a:t>cust_id</a:t>
            </a:r>
            <a:r>
              <a:rPr lang="pt-BR" altLang="pt-BR" sz="2800" dirty="0">
                <a:cs typeface="Arial"/>
              </a:rPr>
              <a:t>, </a:t>
            </a:r>
            <a:r>
              <a:rPr lang="pt-BR" altLang="pt-BR" sz="2800" dirty="0" err="1">
                <a:cs typeface="Arial"/>
              </a:rPr>
              <a:t>count</a:t>
            </a:r>
            <a:r>
              <a:rPr lang="pt-BR" altLang="pt-BR" sz="2800" dirty="0">
                <a:cs typeface="Arial"/>
              </a:rPr>
              <a:t>(*) </a:t>
            </a:r>
            <a:r>
              <a:rPr lang="pt-BR" altLang="pt-BR" sz="2800" dirty="0" err="1">
                <a:cs typeface="Arial"/>
              </a:rPr>
              <a:t>from</a:t>
            </a:r>
            <a:r>
              <a:rPr lang="pt-BR" altLang="pt-BR" sz="2800" dirty="0">
                <a:cs typeface="Arial"/>
              </a:rPr>
              <a:t> </a:t>
            </a:r>
            <a:r>
              <a:rPr lang="pt-BR" altLang="pt-BR" sz="2800" dirty="0" err="1">
                <a:cs typeface="Arial"/>
              </a:rPr>
              <a:t>sh.sales</a:t>
            </a:r>
            <a:r>
              <a:rPr lang="pt-BR" altLang="pt-BR" sz="2800" dirty="0">
                <a:cs typeface="Arial"/>
              </a:rPr>
              <a:t> </a:t>
            </a:r>
            <a:r>
              <a:rPr lang="pt-BR" altLang="pt-BR" sz="2800" dirty="0" err="1">
                <a:cs typeface="Arial"/>
              </a:rPr>
              <a:t>group</a:t>
            </a:r>
            <a:r>
              <a:rPr lang="pt-BR" altLang="pt-BR" sz="2800" dirty="0">
                <a:cs typeface="Arial"/>
              </a:rPr>
              <a:t> </a:t>
            </a:r>
            <a:r>
              <a:rPr lang="pt-BR" altLang="pt-BR" sz="2800" dirty="0" err="1">
                <a:cs typeface="Arial"/>
              </a:rPr>
              <a:t>by</a:t>
            </a:r>
            <a:r>
              <a:rPr lang="pt-BR" altLang="pt-BR" sz="2800" dirty="0">
                <a:cs typeface="Arial"/>
              </a:rPr>
              <a:t> </a:t>
            </a:r>
            <a:r>
              <a:rPr lang="pt-BR" altLang="pt-BR" sz="2800" dirty="0" err="1">
                <a:cs typeface="Arial"/>
              </a:rPr>
              <a:t>cust_id</a:t>
            </a:r>
            <a:r>
              <a:rPr lang="pt-BR" altLang="pt-BR" sz="2800" dirty="0">
                <a:cs typeface="Arial"/>
              </a:rPr>
              <a:t>;</a:t>
            </a:r>
            <a:endParaRPr lang="pt-BR" altLang="pt-BR" sz="2800" dirty="0"/>
          </a:p>
          <a:p>
            <a:r>
              <a:rPr lang="pt-BR" altLang="pt-BR" sz="2800" dirty="0" err="1"/>
              <a:t>Select</a:t>
            </a:r>
            <a:r>
              <a:rPr lang="pt-BR" altLang="pt-BR" sz="2800" dirty="0"/>
              <a:t> CUST_ID, sum(AMOUNT_SOLD)</a:t>
            </a:r>
            <a:br>
              <a:rPr lang="pt-BR" altLang="pt-BR" sz="2800" dirty="0"/>
            </a:br>
            <a:r>
              <a:rPr lang="pt-BR" altLang="pt-BR" sz="2800" dirty="0" err="1"/>
              <a:t>from</a:t>
            </a:r>
            <a:r>
              <a:rPr lang="pt-BR" altLang="pt-BR" sz="2800" dirty="0"/>
              <a:t> </a:t>
            </a:r>
            <a:r>
              <a:rPr lang="pt-BR" altLang="pt-BR" sz="2800" dirty="0" err="1"/>
              <a:t>SH.sales</a:t>
            </a:r>
            <a:r>
              <a:rPr lang="pt-BR" altLang="pt-BR" sz="2800" dirty="0"/>
              <a:t> </a:t>
            </a:r>
            <a:br>
              <a:rPr lang="pt-BR" altLang="pt-BR" sz="2800" dirty="0"/>
            </a:br>
            <a:r>
              <a:rPr lang="pt-BR" altLang="pt-BR" sz="2800" dirty="0"/>
              <a:t>WHERE CUST_ID = 116</a:t>
            </a:r>
            <a:br>
              <a:rPr lang="pt-BR" altLang="pt-BR" sz="2800" dirty="0"/>
            </a:br>
            <a:r>
              <a:rPr lang="pt-BR" altLang="pt-BR" sz="2800" dirty="0" err="1"/>
              <a:t>group</a:t>
            </a:r>
            <a:r>
              <a:rPr lang="pt-BR" altLang="pt-BR" sz="2800" dirty="0"/>
              <a:t> </a:t>
            </a:r>
            <a:r>
              <a:rPr lang="pt-BR" altLang="pt-BR" sz="2800" dirty="0" err="1"/>
              <a:t>by</a:t>
            </a:r>
            <a:r>
              <a:rPr lang="pt-BR" altLang="pt-BR" sz="2800" dirty="0"/>
              <a:t> CUST_ID;</a:t>
            </a:r>
            <a:endParaRPr lang="pt-BR"/>
          </a:p>
          <a:p>
            <a:pPr eaLnBrk="1" hangingPunct="1"/>
            <a:r>
              <a:rPr lang="pt-BR" altLang="pt-BR" sz="2800" dirty="0"/>
              <a:t>Medir o tempo de execução da consulta</a:t>
            </a:r>
            <a:endParaRPr lang="pt-BR" altLang="pt-BR" sz="2800" dirty="0">
              <a:cs typeface="Arial"/>
            </a:endParaRPr>
          </a:p>
          <a:p>
            <a:pPr marL="0" indent="0">
              <a:buNone/>
            </a:pPr>
            <a:endParaRPr lang="pt-BR" altLang="pt-BR" sz="2800" dirty="0">
              <a:cs typeface="Arial"/>
            </a:endParaRPr>
          </a:p>
          <a:p>
            <a:pPr eaLnBrk="1" hangingPunct="1"/>
            <a:endParaRPr lang="pt-BR" altLang="pt-BR" sz="2800"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A3F7490-3F5C-41BE-B641-085F515A6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Consulta das vendas com campo consolidado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0416751-6B89-4CCC-B82F-8F29205F2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400"/>
              <a:t>Create table sh.sales_summary as Select CUST_ID,  sum(AMOUNT_SOLD) AMOUNT_SOLD</a:t>
            </a:r>
            <a:br>
              <a:rPr lang="pt-BR" altLang="pt-BR" sz="2400"/>
            </a:br>
            <a:r>
              <a:rPr lang="pt-BR" altLang="pt-BR" sz="2400"/>
              <a:t>from SH.sales </a:t>
            </a:r>
            <a:br>
              <a:rPr lang="pt-BR" altLang="pt-BR" sz="2400"/>
            </a:br>
            <a:r>
              <a:rPr lang="pt-BR" altLang="pt-BR" sz="2400"/>
              <a:t>group by CUST_ID;</a:t>
            </a:r>
          </a:p>
          <a:p>
            <a:pPr eaLnBrk="1" hangingPunct="1"/>
            <a:r>
              <a:rPr lang="pt-BR" altLang="pt-BR" sz="2400"/>
              <a:t>Alter table sh.sales_summary add primary key (CUST_ID);</a:t>
            </a:r>
          </a:p>
          <a:p>
            <a:pPr eaLnBrk="1" hangingPunct="1"/>
            <a:r>
              <a:rPr lang="pt-BR" altLang="pt-BR" sz="2400"/>
              <a:t>Select CUST_ID, AMOUNT_SOLD</a:t>
            </a:r>
            <a:br>
              <a:rPr lang="pt-BR" altLang="pt-BR" sz="2400"/>
            </a:br>
            <a:r>
              <a:rPr lang="pt-BR" altLang="pt-BR" sz="2400"/>
              <a:t>from SH.sales_summary </a:t>
            </a:r>
            <a:br>
              <a:rPr lang="pt-BR" altLang="pt-BR" sz="2400"/>
            </a:br>
            <a:r>
              <a:rPr lang="pt-BR" altLang="pt-BR" sz="2400"/>
              <a:t>WHERE CUST_ID = 116;</a:t>
            </a:r>
          </a:p>
          <a:p>
            <a:pPr eaLnBrk="1" hangingPunct="1"/>
            <a:r>
              <a:rPr lang="pt-BR" altLang="pt-BR" sz="2400"/>
              <a:t>Anotar o tempo de execução;</a:t>
            </a:r>
          </a:p>
          <a:p>
            <a:pPr eaLnBrk="1" hangingPunct="1"/>
            <a:r>
              <a:rPr lang="pt-BR" altLang="pt-BR" sz="2400"/>
              <a:t>Observar a diferença de valores</a:t>
            </a:r>
          </a:p>
          <a:p>
            <a:pPr eaLnBrk="1" hangingPunct="1"/>
            <a:endParaRPr lang="pt-BR" altLang="pt-BR" sz="2400"/>
          </a:p>
          <a:p>
            <a:pPr eaLnBrk="1" hangingPunct="1"/>
            <a:endParaRPr lang="pt-BR" altLang="pt-BR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F92E-E5BC-401F-86C5-F29299E0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Ambiente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Laboratório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7F44-8350-4A06-A358-E77D7495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Oracle 19C (</a:t>
            </a:r>
            <a:r>
              <a:rPr lang="en-US" sz="2800" dirty="0" err="1">
                <a:cs typeface="Arial"/>
              </a:rPr>
              <a:t>versão</a:t>
            </a:r>
            <a:r>
              <a:rPr lang="en-US" sz="2800" dirty="0">
                <a:cs typeface="Arial"/>
              </a:rPr>
              <a:t> 19.3.0 Enterprise Edition);</a:t>
            </a:r>
          </a:p>
          <a:p>
            <a:r>
              <a:rPr lang="en-US" sz="2800" dirty="0" err="1">
                <a:cs typeface="Arial"/>
              </a:rPr>
              <a:t>Usaremos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os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esquemas</a:t>
            </a:r>
            <a:r>
              <a:rPr lang="en-US" sz="2800" dirty="0">
                <a:cs typeface="Arial"/>
              </a:rPr>
              <a:t> de </a:t>
            </a:r>
            <a:r>
              <a:rPr lang="en-US" sz="2800" dirty="0" err="1">
                <a:cs typeface="Arial"/>
              </a:rPr>
              <a:t>exemplo</a:t>
            </a:r>
            <a:r>
              <a:rPr lang="en-US" sz="2800" dirty="0">
                <a:cs typeface="Arial"/>
              </a:rPr>
              <a:t> do oracle;</a:t>
            </a:r>
          </a:p>
          <a:p>
            <a:r>
              <a:rPr lang="en-US" sz="2800" dirty="0" err="1">
                <a:cs typeface="Arial"/>
              </a:rPr>
              <a:t>Disponível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Máquina</a:t>
            </a:r>
            <a:r>
              <a:rPr lang="en-US" sz="2800" dirty="0">
                <a:cs typeface="Arial"/>
              </a:rPr>
              <a:t> Virtual </a:t>
            </a:r>
            <a:r>
              <a:rPr lang="en-US" sz="2800" dirty="0" err="1">
                <a:cs typeface="Arial"/>
              </a:rPr>
              <a:t>rodando</a:t>
            </a:r>
            <a:r>
              <a:rPr lang="en-US" sz="2800" dirty="0">
                <a:cs typeface="Arial"/>
              </a:rPr>
              <a:t> no Virtual Box </a:t>
            </a:r>
            <a:r>
              <a:rPr lang="en-US" sz="2800" dirty="0" err="1">
                <a:cs typeface="Arial"/>
              </a:rPr>
              <a:t>usando</a:t>
            </a:r>
            <a:r>
              <a:rPr lang="en-US" sz="2800" dirty="0">
                <a:cs typeface="Arial"/>
              </a:rPr>
              <a:t> Oracle Linux;</a:t>
            </a:r>
          </a:p>
          <a:p>
            <a:r>
              <a:rPr lang="en-US" sz="2800" dirty="0">
                <a:cs typeface="Arial"/>
              </a:rPr>
              <a:t>Caso </a:t>
            </a:r>
            <a:r>
              <a:rPr lang="en-US" sz="2800" dirty="0" err="1">
                <a:cs typeface="Arial"/>
              </a:rPr>
              <a:t>necessite</a:t>
            </a:r>
            <a:r>
              <a:rPr lang="en-US" sz="2800" dirty="0">
                <a:cs typeface="Arial"/>
              </a:rPr>
              <a:t>, </a:t>
            </a:r>
            <a:r>
              <a:rPr lang="en-US" sz="2800" dirty="0" err="1">
                <a:cs typeface="Arial"/>
              </a:rPr>
              <a:t>poderá</a:t>
            </a:r>
            <a:r>
              <a:rPr lang="en-US" sz="2800" dirty="0">
                <a:cs typeface="Arial"/>
              </a:rPr>
              <a:t> usar </a:t>
            </a:r>
            <a:r>
              <a:rPr lang="en-US" sz="2800" dirty="0" err="1">
                <a:cs typeface="Arial"/>
              </a:rPr>
              <a:t>essa</a:t>
            </a:r>
            <a:r>
              <a:rPr lang="en-US" sz="2800" dirty="0">
                <a:cs typeface="Arial"/>
              </a:rPr>
              <a:t> VM no </a:t>
            </a:r>
            <a:r>
              <a:rPr lang="en-US" sz="2800" dirty="0" err="1">
                <a:cs typeface="Arial"/>
              </a:rPr>
              <a:t>computador</a:t>
            </a:r>
            <a:r>
              <a:rPr lang="en-US" sz="2800" dirty="0">
                <a:cs typeface="Arial"/>
              </a:rPr>
              <a:t> do </a:t>
            </a:r>
            <a:r>
              <a:rPr lang="en-US" sz="2800" dirty="0" err="1">
                <a:cs typeface="Arial"/>
              </a:rPr>
              <a:t>laboratório</a:t>
            </a:r>
            <a:r>
              <a:rPr lang="en-US" sz="2800" dirty="0">
                <a:cs typeface="Arial"/>
              </a:rPr>
              <a:t> da FATEC;</a:t>
            </a:r>
          </a:p>
          <a:p>
            <a:r>
              <a:rPr lang="en-US" sz="2800" dirty="0" err="1">
                <a:cs typeface="Arial"/>
              </a:rPr>
              <a:t>Requisitos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Mínimos</a:t>
            </a:r>
            <a:r>
              <a:rPr lang="en-US" sz="2800" dirty="0">
                <a:cs typeface="Arial"/>
              </a:rPr>
              <a:t> para o </a:t>
            </a:r>
            <a:r>
              <a:rPr lang="en-US" sz="2800" dirty="0" err="1">
                <a:cs typeface="Arial"/>
              </a:rPr>
              <a:t>seu</a:t>
            </a:r>
            <a:r>
              <a:rPr lang="en-US" sz="2800" dirty="0">
                <a:cs typeface="Arial"/>
              </a:rPr>
              <a:t> PC 2GB de RAM, </a:t>
            </a:r>
            <a:r>
              <a:rPr lang="en-US" sz="2800" dirty="0" err="1">
                <a:cs typeface="Arial"/>
              </a:rPr>
              <a:t>cerca</a:t>
            </a:r>
            <a:r>
              <a:rPr lang="en-US" sz="2800" dirty="0">
                <a:cs typeface="Arial"/>
              </a:rPr>
              <a:t> de </a:t>
            </a:r>
            <a:r>
              <a:rPr lang="en-US" sz="2800" dirty="0" err="1">
                <a:cs typeface="Arial"/>
              </a:rPr>
              <a:t>uns</a:t>
            </a:r>
            <a:r>
              <a:rPr lang="en-US" sz="2800" dirty="0">
                <a:cs typeface="Arial"/>
              </a:rPr>
              <a:t> 5GB de disco, </a:t>
            </a:r>
            <a:r>
              <a:rPr lang="en-US" sz="2800" dirty="0" err="1">
                <a:cs typeface="Arial"/>
              </a:rPr>
              <a:t>algum</a:t>
            </a:r>
            <a:r>
              <a:rPr lang="en-US" sz="2800" dirty="0">
                <a:cs typeface="Arial"/>
              </a:rPr>
              <a:t> dos </a:t>
            </a:r>
            <a:r>
              <a:rPr lang="en-US" sz="2800" dirty="0" err="1">
                <a:cs typeface="Arial"/>
              </a:rPr>
              <a:t>processadores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modernos</a:t>
            </a:r>
            <a:r>
              <a:rPr lang="en-US" sz="2800" dirty="0">
                <a:cs typeface="Arial"/>
              </a:rPr>
              <a:t> (i.e. I3);</a:t>
            </a:r>
            <a:endParaRPr lang="en-US"/>
          </a:p>
          <a:p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8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A6DA-B2C5-4534-AC0C-59D637F0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Links para download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D63C-41D2-4E1E-9B91-4EAD2EFE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47339"/>
          </a:xfrm>
        </p:spPr>
        <p:txBody>
          <a:bodyPr/>
          <a:lstStyle/>
          <a:p>
            <a:r>
              <a:rPr lang="en-US" sz="2400" dirty="0">
                <a:cs typeface="Arial"/>
              </a:rPr>
              <a:t>Virtual Machine: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  <a:hlinkClick r:id="rId2"/>
              </a:rPr>
              <a:t>https://</a:t>
            </a:r>
            <a:r>
              <a:rPr lang="en-US" sz="1800" dirty="0">
                <a:ea typeface="+mn-lt"/>
                <a:cs typeface="+mn-lt"/>
                <a:hlinkClick r:id="rId2"/>
              </a:rPr>
              <a:t>www</a:t>
            </a:r>
            <a:r>
              <a:rPr lang="en-US" sz="2000" dirty="0">
                <a:ea typeface="+mn-lt"/>
                <a:cs typeface="+mn-lt"/>
                <a:hlinkClick r:id="rId2"/>
              </a:rPr>
              <a:t>.oracle.com/database/technologies/databaseappdev-vm.html#license-lightbox</a:t>
            </a:r>
            <a:endParaRPr lang="en-US" sz="2000"/>
          </a:p>
          <a:p>
            <a:r>
              <a:rPr lang="en-US" sz="2400" dirty="0">
                <a:cs typeface="Arial"/>
              </a:rPr>
              <a:t>Oracle for windows: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  <a:hlinkClick r:id="rId3"/>
              </a:rPr>
              <a:t>https://www.oracle.com/br/database/technologies/oracle19c-windows-downloads.html#license-lightbox</a:t>
            </a:r>
          </a:p>
          <a:p>
            <a:r>
              <a:rPr lang="en-US" sz="2400" dirty="0">
                <a:cs typeface="Arial"/>
              </a:rPr>
              <a:t>Oracle for Linux: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  <a:hlinkClick r:id="rId4"/>
              </a:rPr>
              <a:t>https://www.oracle.com/br/database/technologies/oracle19c-linux-downloads.html#license-lightbox</a:t>
            </a:r>
            <a:endParaRPr lang="en-US" sz="2000">
              <a:ea typeface="+mn-lt"/>
              <a:cs typeface="+mn-lt"/>
            </a:endParaRPr>
          </a:p>
          <a:p>
            <a:pPr marL="514350" indent="-457200">
              <a:buFont typeface="Arial"/>
              <a:buChar char="•"/>
            </a:pPr>
            <a:r>
              <a:rPr lang="en-US" sz="2400" dirty="0">
                <a:cs typeface="Arial"/>
              </a:rPr>
              <a:t>Guia </a:t>
            </a:r>
            <a:r>
              <a:rPr lang="en-US" sz="2400" dirty="0" err="1">
                <a:cs typeface="Arial"/>
              </a:rPr>
              <a:t>Instalação</a:t>
            </a:r>
            <a:r>
              <a:rPr lang="en-US" sz="2400" dirty="0">
                <a:cs typeface="Arial"/>
              </a:rPr>
              <a:t> Oracle 19C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  <a:hlinkClick r:id="rId5"/>
              </a:rPr>
              <a:t>Aula virtual - ADM-20220218_213059-Meeting Recording.mp4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3097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78D4-F78F-4589-8275-05CE7D20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Dados para </a:t>
            </a:r>
            <a:r>
              <a:rPr lang="en-US" dirty="0" err="1">
                <a:cs typeface="Arial"/>
              </a:rPr>
              <a:t>uso</a:t>
            </a:r>
            <a:r>
              <a:rPr lang="en-US" dirty="0">
                <a:cs typeface="Arial"/>
              </a:rPr>
              <a:t> da 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18F8-31BE-4CEE-9733-EEF4129C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Arial"/>
              </a:rPr>
              <a:t>Para </a:t>
            </a:r>
            <a:r>
              <a:rPr lang="en-US" sz="2400" dirty="0" err="1">
                <a:cs typeface="Arial"/>
              </a:rPr>
              <a:t>configurar</a:t>
            </a:r>
            <a:r>
              <a:rPr lang="en-US" sz="2400" dirty="0">
                <a:cs typeface="Arial"/>
              </a:rPr>
              <a:t>, </a:t>
            </a:r>
            <a:r>
              <a:rPr lang="en-US" sz="2400" dirty="0" err="1">
                <a:cs typeface="Arial"/>
              </a:rPr>
              <a:t>logar</a:t>
            </a:r>
            <a:r>
              <a:rPr lang="en-US" sz="2400" dirty="0">
                <a:cs typeface="Arial"/>
              </a:rPr>
              <a:t> no </a:t>
            </a:r>
            <a:r>
              <a:rPr lang="en-US" sz="2400" dirty="0" err="1">
                <a:cs typeface="Arial"/>
              </a:rPr>
              <a:t>sqlplus</a:t>
            </a:r>
            <a:r>
              <a:rPr lang="en-US" sz="2400" dirty="0">
                <a:cs typeface="Arial"/>
              </a:rPr>
              <a:t> sys/oracle as </a:t>
            </a:r>
            <a:r>
              <a:rPr lang="en-US" sz="2400" dirty="0" err="1">
                <a:cs typeface="Arial"/>
              </a:rPr>
              <a:t>sysdba</a:t>
            </a:r>
            <a:endParaRPr lang="en-US" sz="2400">
              <a:cs typeface="Arial"/>
            </a:endParaRPr>
          </a:p>
          <a:p>
            <a:r>
              <a:rPr lang="en-US" sz="2400" dirty="0" err="1">
                <a:cs typeface="Arial"/>
              </a:rPr>
              <a:t>Executar</a:t>
            </a:r>
            <a:r>
              <a:rPr lang="en-US" sz="2400" dirty="0">
                <a:cs typeface="Arial"/>
              </a:rPr>
              <a:t> o </a:t>
            </a:r>
            <a:r>
              <a:rPr lang="en-US" sz="2400" dirty="0" err="1">
                <a:cs typeface="Arial"/>
              </a:rPr>
              <a:t>comando</a:t>
            </a:r>
            <a:r>
              <a:rPr lang="en-US" sz="2400" dirty="0">
                <a:cs typeface="Arial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nsolas"/>
                <a:cs typeface="Arial"/>
              </a:rPr>
              <a:t>exec </a:t>
            </a:r>
            <a:r>
              <a:rPr lang="en-US" sz="2000" dirty="0" err="1">
                <a:latin typeface="Consolas"/>
                <a:cs typeface="Arial"/>
              </a:rPr>
              <a:t>dbms_xdb_config.sethttpsport</a:t>
            </a:r>
            <a:r>
              <a:rPr lang="en-US" sz="2000" dirty="0">
                <a:latin typeface="Consolas"/>
                <a:cs typeface="Arial"/>
              </a:rPr>
              <a:t>(5500);</a:t>
            </a:r>
            <a:endParaRPr lang="en-US" sz="2000" dirty="0">
              <a:cs typeface="Arial"/>
            </a:endParaRPr>
          </a:p>
          <a:p>
            <a:pPr marL="457200" lvl="1" indent="0">
              <a:buNone/>
            </a:pPr>
            <a:endParaRPr lang="en-US" sz="2000" dirty="0">
              <a:latin typeface="Consolas"/>
              <a:cs typeface="Arial"/>
            </a:endParaRPr>
          </a:p>
          <a:p>
            <a:r>
              <a:rPr lang="en-US" sz="2400" dirty="0">
                <a:cs typeface="Arial"/>
              </a:rPr>
              <a:t>Enterprise Manager: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  <a:hlinkClick r:id="rId2"/>
              </a:rPr>
              <a:t>https://localhost:5500/em</a:t>
            </a:r>
          </a:p>
          <a:p>
            <a:pPr marL="457200" lvl="1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171450" indent="-45720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Usuário</a:t>
            </a:r>
            <a:r>
              <a:rPr lang="en-US" sz="2400" dirty="0">
                <a:ea typeface="+mn-lt"/>
                <a:cs typeface="+mn-lt"/>
              </a:rPr>
              <a:t> do banco: system</a:t>
            </a:r>
          </a:p>
          <a:p>
            <a:pPr marL="171450" indent="-4572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Senha de </a:t>
            </a:r>
            <a:r>
              <a:rPr lang="en-US" sz="2400" dirty="0" err="1">
                <a:ea typeface="+mn-lt"/>
                <a:cs typeface="+mn-lt"/>
              </a:rPr>
              <a:t>acesso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ao</a:t>
            </a:r>
            <a:r>
              <a:rPr lang="en-US" sz="2400" dirty="0">
                <a:ea typeface="+mn-lt"/>
                <a:cs typeface="+mn-lt"/>
              </a:rPr>
              <a:t> bd: oracle</a:t>
            </a:r>
            <a:endParaRPr lang="en-US"/>
          </a:p>
          <a:p>
            <a:pPr marL="171450" indent="-4572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171450" indent="-4572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Nome do bd: </a:t>
            </a:r>
            <a:r>
              <a:rPr lang="en-US" sz="2400" dirty="0" err="1">
                <a:ea typeface="+mn-lt"/>
                <a:cs typeface="+mn-lt"/>
              </a:rPr>
              <a:t>orcl</a:t>
            </a:r>
            <a:endParaRPr lang="en-US" sz="2400" dirty="0">
              <a:ea typeface="+mn-lt"/>
              <a:cs typeface="+mn-lt"/>
            </a:endParaRPr>
          </a:p>
          <a:p>
            <a:pPr marL="171450" indent="-4572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138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9445-D6A7-899C-E32E-EC5E8C86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Etapas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2E0DA-D7E6-2781-089F-B8638B29F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52" y="1956573"/>
            <a:ext cx="8229600" cy="4525963"/>
          </a:xfrm>
        </p:spPr>
        <p:txBody>
          <a:bodyPr/>
          <a:lstStyle/>
          <a:p>
            <a:r>
              <a:rPr lang="en-US" sz="2000" dirty="0" err="1">
                <a:cs typeface="Arial"/>
              </a:rPr>
              <a:t>Executar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os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comandos</a:t>
            </a:r>
            <a:r>
              <a:rPr lang="en-US" sz="2000" dirty="0">
                <a:cs typeface="Arial"/>
              </a:rPr>
              <a:t> do </a:t>
            </a:r>
            <a:r>
              <a:rPr lang="en-US" sz="2000" dirty="0" err="1">
                <a:cs typeface="Arial"/>
              </a:rPr>
              <a:t>laboratório</a:t>
            </a:r>
            <a:r>
              <a:rPr lang="en-US" sz="2000" dirty="0">
                <a:cs typeface="Arial"/>
              </a:rPr>
              <a:t> anterior </a:t>
            </a:r>
            <a:r>
              <a:rPr lang="en-US" sz="2000" dirty="0" err="1">
                <a:cs typeface="Arial"/>
              </a:rPr>
              <a:t>pertencentes</a:t>
            </a:r>
            <a:r>
              <a:rPr lang="en-US" sz="2000" dirty="0">
                <a:cs typeface="Arial"/>
              </a:rPr>
              <a:t> a </a:t>
            </a:r>
            <a:r>
              <a:rPr lang="en-US" sz="2000" dirty="0" err="1">
                <a:cs typeface="Arial"/>
              </a:rPr>
              <a:t>Parte</a:t>
            </a:r>
            <a:r>
              <a:rPr lang="en-US" sz="2000" dirty="0">
                <a:cs typeface="Arial"/>
              </a:rPr>
              <a:t> I;</a:t>
            </a:r>
          </a:p>
          <a:p>
            <a:r>
              <a:rPr lang="en-US" sz="2000" dirty="0">
                <a:cs typeface="Arial"/>
              </a:rPr>
              <a:t>Para </a:t>
            </a:r>
            <a:r>
              <a:rPr lang="en-US" sz="2000" dirty="0" err="1">
                <a:cs typeface="Arial"/>
              </a:rPr>
              <a:t>cada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comando</a:t>
            </a:r>
            <a:r>
              <a:rPr lang="en-US" sz="2000" dirty="0">
                <a:cs typeface="Arial"/>
              </a:rPr>
              <a:t>, </a:t>
            </a:r>
            <a:r>
              <a:rPr lang="en-US" sz="2000" dirty="0" err="1">
                <a:cs typeface="Arial"/>
              </a:rPr>
              <a:t>capturar</a:t>
            </a:r>
            <a:r>
              <a:rPr lang="en-US" sz="2000" dirty="0">
                <a:cs typeface="Arial"/>
              </a:rPr>
              <a:t> as </a:t>
            </a:r>
            <a:r>
              <a:rPr lang="en-US" sz="2000" dirty="0" err="1">
                <a:cs typeface="Arial"/>
              </a:rPr>
              <a:t>telas</a:t>
            </a:r>
            <a:r>
              <a:rPr lang="en-US" sz="2000" dirty="0">
                <a:cs typeface="Arial"/>
              </a:rPr>
              <a:t> do Oracle Enterprise Manager com as </a:t>
            </a:r>
            <a:r>
              <a:rPr lang="en-US" sz="2000" dirty="0" err="1">
                <a:cs typeface="Arial"/>
              </a:rPr>
              <a:t>informações</a:t>
            </a:r>
            <a:r>
              <a:rPr lang="en-US" sz="2000" dirty="0">
                <a:cs typeface="Arial"/>
              </a:rPr>
              <a:t> do </a:t>
            </a:r>
            <a:r>
              <a:rPr lang="en-US" sz="2000" dirty="0" err="1">
                <a:cs typeface="Arial"/>
              </a:rPr>
              <a:t>comando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executado</a:t>
            </a:r>
            <a:r>
              <a:rPr lang="en-US" sz="2000" dirty="0">
                <a:cs typeface="Arial"/>
              </a:rPr>
              <a:t>;</a:t>
            </a:r>
          </a:p>
          <a:p>
            <a:r>
              <a:rPr lang="en-US" sz="2000" dirty="0" err="1">
                <a:cs typeface="Arial"/>
              </a:rPr>
              <a:t>Dica</a:t>
            </a:r>
            <a:r>
              <a:rPr lang="en-US" sz="2000" dirty="0">
                <a:cs typeface="Arial"/>
              </a:rPr>
              <a:t>: para o </a:t>
            </a:r>
            <a:r>
              <a:rPr lang="en-US" sz="2000" dirty="0" err="1">
                <a:cs typeface="Arial"/>
              </a:rPr>
              <a:t>comando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aparecer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na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tela</a:t>
            </a:r>
            <a:r>
              <a:rPr lang="en-US" sz="2000" dirty="0">
                <a:cs typeface="Arial"/>
              </a:rPr>
              <a:t> do OEM, </a:t>
            </a:r>
            <a:r>
              <a:rPr lang="en-US" sz="2000" dirty="0" err="1">
                <a:cs typeface="Arial"/>
              </a:rPr>
              <a:t>será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necessário</a:t>
            </a:r>
            <a:r>
              <a:rPr lang="en-US" sz="2000" dirty="0">
                <a:cs typeface="Arial"/>
              </a:rPr>
              <a:t> </a:t>
            </a:r>
            <a:r>
              <a:rPr lang="en-US" sz="2000" dirty="0" err="1">
                <a:cs typeface="Arial"/>
              </a:rPr>
              <a:t>colocar</a:t>
            </a:r>
            <a:r>
              <a:rPr lang="en-US" sz="2000" dirty="0">
                <a:cs typeface="Arial"/>
              </a:rPr>
              <a:t> o </a:t>
            </a:r>
            <a:r>
              <a:rPr lang="en-US" sz="2000" dirty="0" err="1">
                <a:cs typeface="Arial"/>
              </a:rPr>
              <a:t>comando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dentro</a:t>
            </a:r>
            <a:r>
              <a:rPr lang="en-US" sz="2000" dirty="0">
                <a:cs typeface="Arial"/>
              </a:rPr>
              <a:t> de um loop;</a:t>
            </a: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declare </a:t>
            </a:r>
            <a:endParaRPr lang="en-US" sz="1400"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 employee </a:t>
            </a:r>
            <a:r>
              <a:rPr lang="en-US" sz="1400" dirty="0" err="1">
                <a:ea typeface="+mn-lt"/>
                <a:cs typeface="+mn-lt"/>
              </a:rPr>
              <a:t>employees.employee_id%type</a:t>
            </a:r>
            <a:r>
              <a:rPr lang="en-US" sz="1400" dirty="0">
                <a:ea typeface="+mn-lt"/>
                <a:cs typeface="+mn-lt"/>
              </a:rPr>
              <a:t>;</a:t>
            </a:r>
            <a:endParaRPr lang="en-US" sz="1400"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 begin</a:t>
            </a:r>
            <a:endParaRPr lang="en-US" sz="1400"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 loop</a:t>
            </a:r>
            <a:endParaRPr lang="en-US" sz="1400"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 select </a:t>
            </a:r>
            <a:r>
              <a:rPr lang="en-US" sz="1400" dirty="0" err="1">
                <a:ea typeface="+mn-lt"/>
                <a:cs typeface="+mn-lt"/>
              </a:rPr>
              <a:t>employee_id</a:t>
            </a:r>
            <a:r>
              <a:rPr lang="en-US" sz="1400" dirty="0">
                <a:ea typeface="+mn-lt"/>
                <a:cs typeface="+mn-lt"/>
              </a:rPr>
              <a:t> into employee from employees where </a:t>
            </a:r>
            <a:r>
              <a:rPr lang="en-US" sz="1400" dirty="0" err="1">
                <a:ea typeface="+mn-lt"/>
                <a:cs typeface="+mn-lt"/>
              </a:rPr>
              <a:t>employee_id</a:t>
            </a:r>
            <a:r>
              <a:rPr lang="en-US" sz="1400" dirty="0">
                <a:ea typeface="+mn-lt"/>
                <a:cs typeface="+mn-lt"/>
              </a:rPr>
              <a:t> = 121;</a:t>
            </a:r>
            <a:endParaRPr lang="en-US" sz="1400"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 end loop;</a:t>
            </a:r>
            <a:endParaRPr lang="en-US" sz="1400"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 end;</a:t>
            </a:r>
            <a:endParaRPr lang="en-US" sz="1400"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  /</a:t>
            </a:r>
            <a:endParaRPr lang="en-US" sz="1400">
              <a:cs typeface="Arial"/>
            </a:endParaRPr>
          </a:p>
          <a:p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200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AF68D54-35A2-4B73-B0A4-1A33798C0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Comandos para executar</a:t>
            </a:r>
            <a:endParaRPr lang="en-US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8B98BAC-71B9-4896-A945-663FC5E00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 dirty="0"/>
              <a:t>Executar no SQL DEVELOPER ou no SQL*Plus para as situações abaixo:</a:t>
            </a:r>
          </a:p>
          <a:p>
            <a:pPr lvl="1" eaLnBrk="1" hangingPunct="1"/>
            <a:r>
              <a:rPr lang="pt-BR" sz="2400" dirty="0">
                <a:ea typeface="+mn-lt"/>
                <a:cs typeface="+mn-lt"/>
              </a:rPr>
              <a:t>Para todos os casos, obtenha a medição dos tempos usando o comando set timing </a:t>
            </a:r>
            <a:r>
              <a:rPr lang="pt-BR" sz="2400" dirty="0" err="1">
                <a:ea typeface="+mn-lt"/>
                <a:cs typeface="+mn-lt"/>
              </a:rPr>
              <a:t>on</a:t>
            </a:r>
            <a:r>
              <a:rPr lang="pt-BR" sz="2400" dirty="0">
                <a:ea typeface="+mn-lt"/>
                <a:cs typeface="+mn-lt"/>
              </a:rPr>
              <a:t> e execute as consultas com F5</a:t>
            </a:r>
          </a:p>
          <a:p>
            <a:pPr lvl="1"/>
            <a:r>
              <a:rPr lang="pt-BR" altLang="pt-BR" sz="2400" dirty="0"/>
              <a:t>Consulta de registros sem PK</a:t>
            </a:r>
            <a:endParaRPr lang="pt-BR" altLang="pt-BR" sz="2400" dirty="0">
              <a:cs typeface="Arial"/>
            </a:endParaRPr>
          </a:p>
          <a:p>
            <a:pPr lvl="1" eaLnBrk="1" hangingPunct="1"/>
            <a:r>
              <a:rPr lang="pt-BR" altLang="pt-BR" sz="2400" dirty="0"/>
              <a:t>Consulta de registros com PK</a:t>
            </a:r>
            <a:endParaRPr lang="pt-BR" altLang="pt-BR" sz="2400" dirty="0">
              <a:cs typeface="Arial"/>
            </a:endParaRPr>
          </a:p>
          <a:p>
            <a:pPr lvl="1" eaLnBrk="1" hangingPunct="1"/>
            <a:r>
              <a:rPr lang="pt-BR" altLang="pt-BR" sz="2400" dirty="0"/>
              <a:t>Consulta do saldo total sem campo consolidado</a:t>
            </a:r>
            <a:endParaRPr lang="pt-BR" altLang="pt-BR" sz="2400" dirty="0">
              <a:cs typeface="Arial"/>
            </a:endParaRPr>
          </a:p>
          <a:p>
            <a:pPr lvl="1" eaLnBrk="1" hangingPunct="1"/>
            <a:r>
              <a:rPr lang="pt-BR" altLang="pt-BR" sz="2400" dirty="0"/>
              <a:t>Consulta do saldo total com campo consolidado</a:t>
            </a:r>
            <a:endParaRPr lang="pt-BR" altLang="pt-BR" sz="2400" dirty="0"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797A386-3213-4A0C-AB1F-A49F1EBE3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Consulta sem PK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C090F5D-4302-4759-AB18-DC0EE0F63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400"/>
              <a:t>Connect system/fatec</a:t>
            </a:r>
          </a:p>
          <a:p>
            <a:pPr eaLnBrk="1" hangingPunct="1"/>
            <a:r>
              <a:rPr lang="pt-BR" altLang="pt-BR" sz="2400"/>
              <a:t>Documentar no relatório as constraints da tabela oe.product_descriptions;</a:t>
            </a:r>
          </a:p>
          <a:p>
            <a:pPr eaLnBrk="1" hangingPunct="1"/>
            <a:r>
              <a:rPr lang="pt-BR" altLang="pt-BR" sz="2400"/>
              <a:t>Alter table oe.product_descriptions drop primary key;</a:t>
            </a:r>
          </a:p>
          <a:p>
            <a:pPr eaLnBrk="1" hangingPunct="1"/>
            <a:r>
              <a:rPr lang="pt-BR" altLang="pt-BR" sz="2400"/>
              <a:t>Drop index oe.prd_desc_pk;</a:t>
            </a:r>
          </a:p>
          <a:p>
            <a:pPr eaLnBrk="1" hangingPunct="1"/>
            <a:r>
              <a:rPr lang="pt-BR" altLang="pt-BR" sz="2400"/>
              <a:t>Select * </a:t>
            </a:r>
            <a:br>
              <a:rPr lang="pt-BR" altLang="pt-BR" sz="2400"/>
            </a:br>
            <a:r>
              <a:rPr lang="pt-BR" altLang="pt-BR" sz="2400"/>
              <a:t>from oe.product_descriptions</a:t>
            </a:r>
            <a:br>
              <a:rPr lang="pt-BR" altLang="pt-BR" sz="2400"/>
            </a:br>
            <a:r>
              <a:rPr lang="pt-BR" altLang="pt-BR" sz="2400"/>
              <a:t>where product_id = 3060 and language_id =‘US’;</a:t>
            </a:r>
          </a:p>
          <a:p>
            <a:pPr eaLnBrk="1" hangingPunct="1"/>
            <a:r>
              <a:rPr lang="pt-BR" altLang="pt-BR" sz="2400"/>
              <a:t>Anotar o tempo de execução da consulta;</a:t>
            </a:r>
          </a:p>
          <a:p>
            <a:pPr eaLnBrk="1" hangingPunct="1"/>
            <a:endParaRPr lang="pt-BR" altLang="pt-BR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68695FA-5E90-4DDD-B242-F56F1B5BE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Consulta com PK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EA696E4-0000-4692-817B-0FD1271A8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Alter table oe.product_descriptions add  primary key (product_id, language_id );</a:t>
            </a:r>
          </a:p>
          <a:p>
            <a:pPr eaLnBrk="1" hangingPunct="1"/>
            <a:r>
              <a:rPr lang="pt-BR" altLang="pt-BR" sz="2800"/>
              <a:t>Select * </a:t>
            </a:r>
            <a:br>
              <a:rPr lang="pt-BR" altLang="pt-BR" sz="2800"/>
            </a:br>
            <a:r>
              <a:rPr lang="pt-BR" altLang="pt-BR" sz="2800"/>
              <a:t>from oe.product_descriptions</a:t>
            </a:r>
            <a:br>
              <a:rPr lang="pt-BR" altLang="pt-BR" sz="2800"/>
            </a:br>
            <a:r>
              <a:rPr lang="pt-BR" altLang="pt-BR" sz="2800"/>
              <a:t>where product_id = 3060 and language_id =‘US’;</a:t>
            </a:r>
          </a:p>
          <a:p>
            <a:pPr eaLnBrk="1" hangingPunct="1"/>
            <a:r>
              <a:rPr lang="pt-BR" altLang="pt-BR" sz="2800"/>
              <a:t>Anotar o tempo de execução;</a:t>
            </a:r>
          </a:p>
          <a:p>
            <a:pPr eaLnBrk="1" hangingPunct="1"/>
            <a:r>
              <a:rPr lang="pt-BR" altLang="pt-BR" sz="2800"/>
              <a:t>Observar a diferença de valores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14FC-7C00-1360-7A96-476BAB6A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Comando</a:t>
            </a:r>
            <a:r>
              <a:rPr lang="en-US" dirty="0">
                <a:cs typeface="Arial"/>
              </a:rPr>
              <a:t> Explain Plan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D652-F8CD-24AE-9878-D25735FE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Nessa </a:t>
            </a:r>
            <a:r>
              <a:rPr lang="en-US" sz="2800" dirty="0" err="1">
                <a:cs typeface="Arial"/>
              </a:rPr>
              <a:t>etapa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será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utilizado</a:t>
            </a:r>
            <a:r>
              <a:rPr lang="en-US" sz="2800" dirty="0">
                <a:cs typeface="Arial"/>
              </a:rPr>
              <a:t> o </a:t>
            </a:r>
            <a:r>
              <a:rPr lang="en-US" sz="2800" dirty="0" err="1">
                <a:cs typeface="Arial"/>
              </a:rPr>
              <a:t>comando</a:t>
            </a:r>
            <a:r>
              <a:rPr lang="en-US" sz="2800" dirty="0">
                <a:cs typeface="Arial"/>
              </a:rPr>
              <a:t> Explain Plan For para </a:t>
            </a:r>
            <a:r>
              <a:rPr lang="en-US" sz="2800" dirty="0" err="1">
                <a:cs typeface="Arial"/>
              </a:rPr>
              <a:t>obter</a:t>
            </a:r>
            <a:r>
              <a:rPr lang="en-US" sz="2800" dirty="0">
                <a:cs typeface="Arial"/>
              </a:rPr>
              <a:t> o </a:t>
            </a:r>
            <a:r>
              <a:rPr lang="en-US" sz="2800" dirty="0" err="1">
                <a:cs typeface="Arial"/>
              </a:rPr>
              <a:t>plano</a:t>
            </a:r>
            <a:r>
              <a:rPr lang="en-US" sz="2800" dirty="0">
                <a:cs typeface="Arial"/>
              </a:rPr>
              <a:t> de </a:t>
            </a:r>
            <a:r>
              <a:rPr lang="en-US" sz="2800" dirty="0" err="1">
                <a:cs typeface="Arial"/>
              </a:rPr>
              <a:t>execução</a:t>
            </a:r>
            <a:r>
              <a:rPr lang="en-US" sz="2800" dirty="0">
                <a:cs typeface="Arial"/>
              </a:rPr>
              <a:t> do </a:t>
            </a:r>
            <a:r>
              <a:rPr lang="en-US" sz="2800" dirty="0" err="1">
                <a:cs typeface="Arial"/>
              </a:rPr>
              <a:t>comando</a:t>
            </a:r>
            <a:r>
              <a:rPr lang="en-US" sz="2800" dirty="0">
                <a:cs typeface="Arial"/>
              </a:rPr>
              <a:t> SQL;</a:t>
            </a:r>
          </a:p>
          <a:p>
            <a:r>
              <a:rPr lang="en-US" sz="2800" dirty="0">
                <a:cs typeface="Arial"/>
              </a:rPr>
              <a:t>Usar o </a:t>
            </a:r>
            <a:r>
              <a:rPr lang="en-US" sz="2800" dirty="0" err="1">
                <a:cs typeface="Arial"/>
              </a:rPr>
              <a:t>comando</a:t>
            </a:r>
            <a:r>
              <a:rPr lang="en-US" sz="2800" dirty="0">
                <a:cs typeface="Arial"/>
              </a:rPr>
              <a:t> SQL </a:t>
            </a:r>
            <a:r>
              <a:rPr lang="en-US" sz="2800" dirty="0" err="1">
                <a:cs typeface="Arial"/>
              </a:rPr>
              <a:t>abaixo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como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exemplo</a:t>
            </a:r>
            <a:r>
              <a:rPr lang="en-US" sz="2800" dirty="0">
                <a:cs typeface="Arial"/>
              </a:rPr>
              <a:t>:</a:t>
            </a:r>
          </a:p>
          <a:p>
            <a:r>
              <a:rPr lang="pt-BR" sz="2400" dirty="0" err="1">
                <a:ea typeface="+mn-lt"/>
                <a:cs typeface="+mn-lt"/>
              </a:rPr>
              <a:t>Select</a:t>
            </a:r>
            <a:r>
              <a:rPr lang="pt-BR" sz="2400" dirty="0">
                <a:ea typeface="+mn-lt"/>
                <a:cs typeface="+mn-lt"/>
              </a:rPr>
              <a:t> * </a:t>
            </a:r>
            <a:br>
              <a:rPr lang="pt-BR" sz="2400" dirty="0">
                <a:ea typeface="+mn-lt"/>
                <a:cs typeface="+mn-lt"/>
              </a:rPr>
            </a:br>
            <a:r>
              <a:rPr lang="pt-BR" sz="2400" dirty="0" err="1">
                <a:ea typeface="+mn-lt"/>
                <a:cs typeface="+mn-lt"/>
              </a:rPr>
              <a:t>from</a:t>
            </a:r>
            <a:r>
              <a:rPr lang="pt-BR" sz="2400" dirty="0">
                <a:ea typeface="+mn-lt"/>
                <a:cs typeface="+mn-lt"/>
              </a:rPr>
              <a:t> </a:t>
            </a:r>
            <a:r>
              <a:rPr lang="pt-BR" sz="2400" dirty="0" err="1">
                <a:ea typeface="+mn-lt"/>
                <a:cs typeface="+mn-lt"/>
              </a:rPr>
              <a:t>oe.product_descriptions</a:t>
            </a:r>
            <a:br>
              <a:rPr lang="pt-BR" sz="2400" dirty="0">
                <a:ea typeface="+mn-lt"/>
                <a:cs typeface="+mn-lt"/>
              </a:rPr>
            </a:br>
            <a:r>
              <a:rPr lang="pt-BR" sz="2400" dirty="0" err="1">
                <a:ea typeface="+mn-lt"/>
                <a:cs typeface="+mn-lt"/>
              </a:rPr>
              <a:t>where</a:t>
            </a:r>
            <a:r>
              <a:rPr lang="pt-BR" sz="2400" dirty="0">
                <a:ea typeface="+mn-lt"/>
                <a:cs typeface="+mn-lt"/>
              </a:rPr>
              <a:t> </a:t>
            </a:r>
            <a:r>
              <a:rPr lang="pt-BR" sz="2400" dirty="0" err="1">
                <a:ea typeface="+mn-lt"/>
                <a:cs typeface="+mn-lt"/>
              </a:rPr>
              <a:t>product_id</a:t>
            </a:r>
            <a:r>
              <a:rPr lang="pt-BR" sz="2400" dirty="0">
                <a:ea typeface="+mn-lt"/>
                <a:cs typeface="+mn-lt"/>
              </a:rPr>
              <a:t> = 3060 </a:t>
            </a:r>
            <a:r>
              <a:rPr lang="pt-BR" sz="2400" dirty="0" err="1">
                <a:ea typeface="+mn-lt"/>
                <a:cs typeface="+mn-lt"/>
              </a:rPr>
              <a:t>and</a:t>
            </a:r>
            <a:r>
              <a:rPr lang="pt-BR" sz="2400" dirty="0">
                <a:ea typeface="+mn-lt"/>
                <a:cs typeface="+mn-lt"/>
              </a:rPr>
              <a:t> </a:t>
            </a:r>
            <a:r>
              <a:rPr lang="pt-BR" sz="2400" dirty="0" err="1">
                <a:ea typeface="+mn-lt"/>
                <a:cs typeface="+mn-lt"/>
              </a:rPr>
              <a:t>language_id</a:t>
            </a:r>
            <a:r>
              <a:rPr lang="pt-BR" sz="2400" dirty="0">
                <a:ea typeface="+mn-lt"/>
                <a:cs typeface="+mn-lt"/>
              </a:rPr>
              <a:t> =‘US’;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800" dirty="0" err="1">
                <a:cs typeface="Arial"/>
              </a:rPr>
              <a:t>Sintaxe</a:t>
            </a:r>
            <a:r>
              <a:rPr lang="en-US" sz="2800" dirty="0">
                <a:cs typeface="Arial"/>
              </a:rPr>
              <a:t>: </a:t>
            </a:r>
          </a:p>
          <a:p>
            <a:pPr lvl="1"/>
            <a:r>
              <a:rPr lang="en-US" sz="1800" dirty="0">
                <a:cs typeface="Arial"/>
              </a:rPr>
              <a:t>explain for [</a:t>
            </a:r>
            <a:r>
              <a:rPr lang="en-US" sz="1800" dirty="0" err="1">
                <a:cs typeface="Arial"/>
              </a:rPr>
              <a:t>comando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sql</a:t>
            </a:r>
            <a:r>
              <a:rPr lang="en-US" sz="1800" dirty="0">
                <a:cs typeface="Arial"/>
              </a:rPr>
              <a:t>] ;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SELECT PLAN_TABLE_OUTPUT FROM TABLE(DBMS_XPLAN.DISPLAY());</a:t>
            </a:r>
          </a:p>
          <a:p>
            <a:pPr marL="457200" lvl="1" indent="0">
              <a:buNone/>
            </a:pPr>
            <a:endParaRPr lang="en-US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84087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363CAD31864443B60EC7AFB838613A" ma:contentTypeVersion="8" ma:contentTypeDescription="Crie um novo documento." ma:contentTypeScope="" ma:versionID="b28b885aa5f1bd5552a7cceef781c12b">
  <xsd:schema xmlns:xsd="http://www.w3.org/2001/XMLSchema" xmlns:xs="http://www.w3.org/2001/XMLSchema" xmlns:p="http://schemas.microsoft.com/office/2006/metadata/properties" xmlns:ns2="19033a0b-1c73-43b9-92e2-aa1188398f94" targetNamespace="http://schemas.microsoft.com/office/2006/metadata/properties" ma:root="true" ma:fieldsID="b1114d65bf8f3c6f9b822f2ea2cfea06" ns2:_="">
    <xsd:import namespace="19033a0b-1c73-43b9-92e2-aa1188398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33a0b-1c73-43b9-92e2-aa1188398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F2F51F-484D-44CF-B10A-B8AE2225D8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033a0b-1c73-43b9-92e2-aa1188398f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F0859C-640F-4A2F-97B8-8C1834C890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CE394D-86A3-4929-A10C-14930D1527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545</Words>
  <Application>Microsoft Office PowerPoint</Application>
  <PresentationFormat>Apresentação na tela (4:3)</PresentationFormat>
  <Paragraphs>50</Paragraphs>
  <Slides>15</Slides>
  <Notes>0</Notes>
  <HiddenSlides>2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Design padrão</vt:lpstr>
      <vt:lpstr>Cacho</vt:lpstr>
      <vt:lpstr>Design padrão</vt:lpstr>
      <vt:lpstr>Laboratório de OTB</vt:lpstr>
      <vt:lpstr>Ambiente de Laboratório</vt:lpstr>
      <vt:lpstr>Links para download</vt:lpstr>
      <vt:lpstr>Dados para uso da VM</vt:lpstr>
      <vt:lpstr>Etapas</vt:lpstr>
      <vt:lpstr>Comandos para executar</vt:lpstr>
      <vt:lpstr>Consulta sem PK</vt:lpstr>
      <vt:lpstr>Consulta com PK</vt:lpstr>
      <vt:lpstr>Comando Explain Plan </vt:lpstr>
      <vt:lpstr>Explain Plan no Developer</vt:lpstr>
      <vt:lpstr>Tuning Task do Oracle</vt:lpstr>
      <vt:lpstr>Atividade com tuning_task</vt:lpstr>
      <vt:lpstr>Apresentação do PowerPoint</vt:lpstr>
      <vt:lpstr>Consulta das vendas sem campo consolidado</vt:lpstr>
      <vt:lpstr>Consulta das vendas com campo consolidado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OTB</dc:title>
  <dc:creator>CGARCIA</dc:creator>
  <cp:lastModifiedBy>Aluno</cp:lastModifiedBy>
  <cp:revision>399</cp:revision>
  <dcterms:created xsi:type="dcterms:W3CDTF">2011-05-06T17:25:51Z</dcterms:created>
  <dcterms:modified xsi:type="dcterms:W3CDTF">2024-08-30T00:46:59Z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0x010100D8363CAD31864443B60EC7AFB838613A</vt:lpwstr>
  </property>
  <property fmtid="{D5CDD505-2E9C-101B-9397-08002B2CF9AE}" pid="3" name="Order">
    <vt:r8>35900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