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55" r:id="rId2"/>
    <p:sldMasterId id="2147483872" r:id="rId3"/>
  </p:sldMasterIdLst>
  <p:sldIdLst>
    <p:sldId id="256" r:id="rId4"/>
    <p:sldId id="286" r:id="rId5"/>
    <p:sldId id="287" r:id="rId6"/>
    <p:sldId id="288" r:id="rId7"/>
    <p:sldId id="279" r:id="rId8"/>
    <p:sldId id="285" r:id="rId9"/>
    <p:sldId id="280" r:id="rId10"/>
    <p:sldId id="281" r:id="rId11"/>
    <p:sldId id="282" r:id="rId12"/>
    <p:sldId id="264" r:id="rId13"/>
    <p:sldId id="276" r:id="rId14"/>
    <p:sldId id="278" r:id="rId15"/>
    <p:sldId id="275" r:id="rId16"/>
    <p:sldId id="277" r:id="rId17"/>
    <p:sldId id="284" r:id="rId18"/>
    <p:sldId id="283" r:id="rId19"/>
    <p:sldId id="289" r:id="rId20"/>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BAB3A-1DAE-1BE2-DABF-D9574E0AD9CA}" v="139" dt="2020-09-03T00:22:56.493"/>
    <p1510:client id="{26C68DF1-3E63-ED5D-EC44-A1DA83F61273}" v="11" dt="2022-09-10T01:16:00.098"/>
    <p1510:client id="{36902729-0EAD-4C82-992A-A9E9BDF5AC81}" v="122" dt="2023-03-18T01:01:32.078"/>
    <p1510:client id="{4912D740-713C-F91F-B65E-9830E2A2D6B2}" v="5" dt="2020-05-21T01:45:19.935"/>
    <p1510:client id="{80CCC443-3209-444B-863C-0582FB0862AC}" v="6" dt="2023-02-24T01:41:52.328"/>
    <p1510:client id="{849B1BAD-5531-5982-94AD-3920B9CD22B5}" v="290" dt="2022-02-24T00:57:31.968"/>
    <p1510:client id="{8AF3EA9F-B7EE-85E7-0671-F8494BC9B401}" v="307" dt="2021-03-11T00:41:09.407"/>
    <p1510:client id="{EA93023D-0583-5F2B-06C6-A38015334C9F}" v="12" dt="2021-03-04T01:39:37.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69" d="100"/>
          <a:sy n="69" d="100"/>
        </p:scale>
        <p:origin x="55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UGUSTO LOMBARDI GARCIA" userId="S::garcia.carlos@fatec.sp.gov.br::3a320f2d-d48f-476a-b51c-9d8336d8a9ad" providerId="AD" clId="Web-{4912D740-713C-F91F-B65E-9830E2A2D6B2}"/>
    <pc:docChg chg="modSld">
      <pc:chgData name="CARLOS AUGUSTO LOMBARDI GARCIA" userId="S::garcia.carlos@fatec.sp.gov.br::3a320f2d-d48f-476a-b51c-9d8336d8a9ad" providerId="AD" clId="Web-{4912D740-713C-F91F-B65E-9830E2A2D6B2}" dt="2020-05-21T01:45:19.935" v="4" actId="20577"/>
      <pc:docMkLst>
        <pc:docMk/>
      </pc:docMkLst>
      <pc:sldChg chg="modSp">
        <pc:chgData name="CARLOS AUGUSTO LOMBARDI GARCIA" userId="S::garcia.carlos@fatec.sp.gov.br::3a320f2d-d48f-476a-b51c-9d8336d8a9ad" providerId="AD" clId="Web-{4912D740-713C-F91F-B65E-9830E2A2D6B2}" dt="2020-05-21T01:45:19.935" v="4" actId="20577"/>
        <pc:sldMkLst>
          <pc:docMk/>
          <pc:sldMk cId="0" sldId="275"/>
        </pc:sldMkLst>
        <pc:spChg chg="mod">
          <ac:chgData name="CARLOS AUGUSTO LOMBARDI GARCIA" userId="S::garcia.carlos@fatec.sp.gov.br::3a320f2d-d48f-476a-b51c-9d8336d8a9ad" providerId="AD" clId="Web-{4912D740-713C-F91F-B65E-9830E2A2D6B2}" dt="2020-05-21T01:45:19.935" v="4" actId="20577"/>
          <ac:spMkLst>
            <pc:docMk/>
            <pc:sldMk cId="0" sldId="275"/>
            <ac:spMk id="11267" creationId="{40970B43-6A76-4DEC-9418-98EDF82AF154}"/>
          </ac:spMkLst>
        </pc:spChg>
      </pc:sldChg>
    </pc:docChg>
  </pc:docChgLst>
  <pc:docChgLst>
    <pc:chgData name="CARLOS AUGUSTO LOMBARDI GARCIA" userId="S::garcia.carlos@fatec.sp.gov.br::3a320f2d-d48f-476a-b51c-9d8336d8a9ad" providerId="AD" clId="Web-{36902729-0EAD-4C82-992A-A9E9BDF5AC81}"/>
    <pc:docChg chg="addSld delSld modSld sldOrd">
      <pc:chgData name="CARLOS AUGUSTO LOMBARDI GARCIA" userId="S::garcia.carlos@fatec.sp.gov.br::3a320f2d-d48f-476a-b51c-9d8336d8a9ad" providerId="AD" clId="Web-{36902729-0EAD-4C82-992A-A9E9BDF5AC81}" dt="2023-03-18T01:01:32.078" v="187"/>
      <pc:docMkLst>
        <pc:docMk/>
      </pc:docMkLst>
      <pc:sldChg chg="addSp delSp modSp new mod ord modClrScheme chgLayout">
        <pc:chgData name="CARLOS AUGUSTO LOMBARDI GARCIA" userId="S::garcia.carlos@fatec.sp.gov.br::3a320f2d-d48f-476a-b51c-9d8336d8a9ad" providerId="AD" clId="Web-{36902729-0EAD-4C82-992A-A9E9BDF5AC81}" dt="2023-03-18T01:01:32.078" v="187"/>
        <pc:sldMkLst>
          <pc:docMk/>
          <pc:sldMk cId="1731596169" sldId="289"/>
        </pc:sldMkLst>
        <pc:spChg chg="mod ord">
          <ac:chgData name="CARLOS AUGUSTO LOMBARDI GARCIA" userId="S::garcia.carlos@fatec.sp.gov.br::3a320f2d-d48f-476a-b51c-9d8336d8a9ad" providerId="AD" clId="Web-{36902729-0EAD-4C82-992A-A9E9BDF5AC81}" dt="2023-03-18T00:49:03.742" v="18"/>
          <ac:spMkLst>
            <pc:docMk/>
            <pc:sldMk cId="1731596169" sldId="289"/>
            <ac:spMk id="2" creationId="{0E1F4D08-B4AA-716A-1255-1DAAEF067EAA}"/>
          </ac:spMkLst>
        </pc:spChg>
        <pc:spChg chg="add del mod ord">
          <ac:chgData name="CARLOS AUGUSTO LOMBARDI GARCIA" userId="S::garcia.carlos@fatec.sp.gov.br::3a320f2d-d48f-476a-b51c-9d8336d8a9ad" providerId="AD" clId="Web-{36902729-0EAD-4C82-992A-A9E9BDF5AC81}" dt="2023-03-18T00:49:33.212" v="35"/>
          <ac:spMkLst>
            <pc:docMk/>
            <pc:sldMk cId="1731596169" sldId="289"/>
            <ac:spMk id="3" creationId="{56FA9222-BDA8-E15D-656F-7FF35E14673D}"/>
          </ac:spMkLst>
        </pc:spChg>
        <pc:spChg chg="add del mod">
          <ac:chgData name="CARLOS AUGUSTO LOMBARDI GARCIA" userId="S::garcia.carlos@fatec.sp.gov.br::3a320f2d-d48f-476a-b51c-9d8336d8a9ad" providerId="AD" clId="Web-{36902729-0EAD-4C82-992A-A9E9BDF5AC81}" dt="2023-03-18T00:49:49.415" v="36"/>
          <ac:spMkLst>
            <pc:docMk/>
            <pc:sldMk cId="1731596169" sldId="289"/>
            <ac:spMk id="5" creationId="{DE4CEB70-EDC1-AC6E-B6C3-FF6BF14063B3}"/>
          </ac:spMkLst>
        </pc:spChg>
        <pc:spChg chg="add del mod">
          <ac:chgData name="CARLOS AUGUSTO LOMBARDI GARCIA" userId="S::garcia.carlos@fatec.sp.gov.br::3a320f2d-d48f-476a-b51c-9d8336d8a9ad" providerId="AD" clId="Web-{36902729-0EAD-4C82-992A-A9E9BDF5AC81}" dt="2023-03-18T01:00:48.780" v="174"/>
          <ac:spMkLst>
            <pc:docMk/>
            <pc:sldMk cId="1731596169" sldId="289"/>
            <ac:spMk id="1437" creationId="{1C54F4F0-0F60-317E-D16E-635AF020FDAE}"/>
          </ac:spMkLst>
        </pc:spChg>
        <pc:spChg chg="add mod">
          <ac:chgData name="CARLOS AUGUSTO LOMBARDI GARCIA" userId="S::garcia.carlos@fatec.sp.gov.br::3a320f2d-d48f-476a-b51c-9d8336d8a9ad" providerId="AD" clId="Web-{36902729-0EAD-4C82-992A-A9E9BDF5AC81}" dt="2023-03-18T01:01:23.734" v="182" actId="1076"/>
          <ac:spMkLst>
            <pc:docMk/>
            <pc:sldMk cId="1731596169" sldId="289"/>
            <ac:spMk id="1439" creationId="{575FA76B-B721-2511-F68F-C025A410817F}"/>
          </ac:spMkLst>
        </pc:spChg>
        <pc:spChg chg="add mod">
          <ac:chgData name="CARLOS AUGUSTO LOMBARDI GARCIA" userId="S::garcia.carlos@fatec.sp.gov.br::3a320f2d-d48f-476a-b51c-9d8336d8a9ad" providerId="AD" clId="Web-{36902729-0EAD-4C82-992A-A9E9BDF5AC81}" dt="2023-03-18T01:01:23.734" v="183" actId="1076"/>
          <ac:spMkLst>
            <pc:docMk/>
            <pc:sldMk cId="1731596169" sldId="289"/>
            <ac:spMk id="1441" creationId="{219D95A8-C5A1-9699-339A-F967E570C18B}"/>
          </ac:spMkLst>
        </pc:spChg>
        <pc:spChg chg="add mod">
          <ac:chgData name="CARLOS AUGUSTO LOMBARDI GARCIA" userId="S::garcia.carlos@fatec.sp.gov.br::3a320f2d-d48f-476a-b51c-9d8336d8a9ad" providerId="AD" clId="Web-{36902729-0EAD-4C82-992A-A9E9BDF5AC81}" dt="2023-03-18T01:01:23.749" v="184" actId="1076"/>
          <ac:spMkLst>
            <pc:docMk/>
            <pc:sldMk cId="1731596169" sldId="289"/>
            <ac:spMk id="1443" creationId="{F76C90F3-4A5C-40C8-64B1-8BEB4B8F332A}"/>
          </ac:spMkLst>
        </pc:spChg>
        <pc:spChg chg="add mod">
          <ac:chgData name="CARLOS AUGUSTO LOMBARDI GARCIA" userId="S::garcia.carlos@fatec.sp.gov.br::3a320f2d-d48f-476a-b51c-9d8336d8a9ad" providerId="AD" clId="Web-{36902729-0EAD-4C82-992A-A9E9BDF5AC81}" dt="2023-03-18T01:01:23.749" v="185" actId="1076"/>
          <ac:spMkLst>
            <pc:docMk/>
            <pc:sldMk cId="1731596169" sldId="289"/>
            <ac:spMk id="1445" creationId="{5D1AE166-62D8-7EFE-BEB9-F9F741BAF4E4}"/>
          </ac:spMkLst>
        </pc:spChg>
        <pc:graphicFrameChg chg="add del mod ord modGraphic">
          <ac:chgData name="CARLOS AUGUSTO LOMBARDI GARCIA" userId="S::garcia.carlos@fatec.sp.gov.br::3a320f2d-d48f-476a-b51c-9d8336d8a9ad" providerId="AD" clId="Web-{36902729-0EAD-4C82-992A-A9E9BDF5AC81}" dt="2023-03-18T01:00:42.655" v="165"/>
          <ac:graphicFrameMkLst>
            <pc:docMk/>
            <pc:sldMk cId="1731596169" sldId="289"/>
            <ac:graphicFrameMk id="6" creationId="{6B598FC4-7B92-F368-5FE5-17EED4F9823E}"/>
          </ac:graphicFrameMkLst>
        </pc:graphicFrameChg>
      </pc:sldChg>
      <pc:sldChg chg="addSp delSp modSp new del">
        <pc:chgData name="CARLOS AUGUSTO LOMBARDI GARCIA" userId="S::garcia.carlos@fatec.sp.gov.br::3a320f2d-d48f-476a-b51c-9d8336d8a9ad" providerId="AD" clId="Web-{36902729-0EAD-4C82-992A-A9E9BDF5AC81}" dt="2023-03-18T01:01:26.609" v="186"/>
        <pc:sldMkLst>
          <pc:docMk/>
          <pc:sldMk cId="301061820" sldId="290"/>
        </pc:sldMkLst>
        <pc:spChg chg="del">
          <ac:chgData name="CARLOS AUGUSTO LOMBARDI GARCIA" userId="S::garcia.carlos@fatec.sp.gov.br::3a320f2d-d48f-476a-b51c-9d8336d8a9ad" providerId="AD" clId="Web-{36902729-0EAD-4C82-992A-A9E9BDF5AC81}" dt="2023-03-18T00:58:10.135" v="113"/>
          <ac:spMkLst>
            <pc:docMk/>
            <pc:sldMk cId="301061820" sldId="290"/>
            <ac:spMk id="3" creationId="{4A4F8EA3-5CF5-14D2-8BD0-EDBA44F4B8BC}"/>
          </ac:spMkLst>
        </pc:spChg>
        <pc:spChg chg="add mod ord">
          <ac:chgData name="CARLOS AUGUSTO LOMBARDI GARCIA" userId="S::garcia.carlos@fatec.sp.gov.br::3a320f2d-d48f-476a-b51c-9d8336d8a9ad" providerId="AD" clId="Web-{36902729-0EAD-4C82-992A-A9E9BDF5AC81}" dt="2023-03-18T01:00:29.857" v="163"/>
          <ac:spMkLst>
            <pc:docMk/>
            <pc:sldMk cId="301061820" sldId="290"/>
            <ac:spMk id="4" creationId="{626A5996-3340-954F-E818-A17527057C3C}"/>
          </ac:spMkLst>
        </pc:spChg>
        <pc:spChg chg="add mod ord">
          <ac:chgData name="CARLOS AUGUSTO LOMBARDI GARCIA" userId="S::garcia.carlos@fatec.sp.gov.br::3a320f2d-d48f-476a-b51c-9d8336d8a9ad" providerId="AD" clId="Web-{36902729-0EAD-4C82-992A-A9E9BDF5AC81}" dt="2023-03-18T01:00:29.857" v="164"/>
          <ac:spMkLst>
            <pc:docMk/>
            <pc:sldMk cId="301061820" sldId="290"/>
            <ac:spMk id="5" creationId="{C809E406-2952-C1C3-9A11-AE5A172B0116}"/>
          </ac:spMkLst>
        </pc:spChg>
        <pc:spChg chg="add mod">
          <ac:chgData name="CARLOS AUGUSTO LOMBARDI GARCIA" userId="S::garcia.carlos@fatec.sp.gov.br::3a320f2d-d48f-476a-b51c-9d8336d8a9ad" providerId="AD" clId="Web-{36902729-0EAD-4C82-992A-A9E9BDF5AC81}" dt="2023-03-18T01:00:29.842" v="161"/>
          <ac:spMkLst>
            <pc:docMk/>
            <pc:sldMk cId="301061820" sldId="290"/>
            <ac:spMk id="6" creationId="{3A7E367C-2C7E-D583-60D6-BB20E5697E99}"/>
          </ac:spMkLst>
        </pc:spChg>
        <pc:spChg chg="add mod">
          <ac:chgData name="CARLOS AUGUSTO LOMBARDI GARCIA" userId="S::garcia.carlos@fatec.sp.gov.br::3a320f2d-d48f-476a-b51c-9d8336d8a9ad" providerId="AD" clId="Web-{36902729-0EAD-4C82-992A-A9E9BDF5AC81}" dt="2023-03-18T01:00:29.842" v="162"/>
          <ac:spMkLst>
            <pc:docMk/>
            <pc:sldMk cId="301061820" sldId="290"/>
            <ac:spMk id="7" creationId="{7FDDB012-2297-4125-8871-2F6194766BFA}"/>
          </ac:spMkLst>
        </pc:spChg>
      </pc:sldChg>
    </pc:docChg>
  </pc:docChgLst>
  <pc:docChgLst>
    <pc:chgData name="CARLOS AUGUSTO LOMBARDI GARCIA" userId="S::garcia.carlos@fatec.sp.gov.br::3a320f2d-d48f-476a-b51c-9d8336d8a9ad" providerId="AD" clId="Web-{EA93023D-0583-5F2B-06C6-A38015334C9F}"/>
    <pc:docChg chg="modSld">
      <pc:chgData name="CARLOS AUGUSTO LOMBARDI GARCIA" userId="S::garcia.carlos@fatec.sp.gov.br::3a320f2d-d48f-476a-b51c-9d8336d8a9ad" providerId="AD" clId="Web-{EA93023D-0583-5F2B-06C6-A38015334C9F}" dt="2021-03-04T01:39:37.789" v="11" actId="20577"/>
      <pc:docMkLst>
        <pc:docMk/>
      </pc:docMkLst>
      <pc:sldChg chg="modSp">
        <pc:chgData name="CARLOS AUGUSTO LOMBARDI GARCIA" userId="S::garcia.carlos@fatec.sp.gov.br::3a320f2d-d48f-476a-b51c-9d8336d8a9ad" providerId="AD" clId="Web-{EA93023D-0583-5F2B-06C6-A38015334C9F}" dt="2021-03-04T01:39:37.789" v="11" actId="20577"/>
        <pc:sldMkLst>
          <pc:docMk/>
          <pc:sldMk cId="0" sldId="264"/>
        </pc:sldMkLst>
        <pc:spChg chg="mod">
          <ac:chgData name="CARLOS AUGUSTO LOMBARDI GARCIA" userId="S::garcia.carlos@fatec.sp.gov.br::3a320f2d-d48f-476a-b51c-9d8336d8a9ad" providerId="AD" clId="Web-{EA93023D-0583-5F2B-06C6-A38015334C9F}" dt="2021-03-04T01:39:37.789" v="11" actId="20577"/>
          <ac:spMkLst>
            <pc:docMk/>
            <pc:sldMk cId="0" sldId="264"/>
            <ac:spMk id="8195" creationId="{F8B98BAC-71B9-4896-A945-663FC5E00868}"/>
          </ac:spMkLst>
        </pc:spChg>
      </pc:sldChg>
    </pc:docChg>
  </pc:docChgLst>
  <pc:docChgLst>
    <pc:chgData name="CARLOS AUGUSTO LOMBARDI GARCIA" userId="S::garcia.carlos@fatec.sp.gov.br::3a320f2d-d48f-476a-b51c-9d8336d8a9ad" providerId="AD" clId="Web-{26C68DF1-3E63-ED5D-EC44-A1DA83F61273}"/>
    <pc:docChg chg="modSld">
      <pc:chgData name="CARLOS AUGUSTO LOMBARDI GARCIA" userId="S::garcia.carlos@fatec.sp.gov.br::3a320f2d-d48f-476a-b51c-9d8336d8a9ad" providerId="AD" clId="Web-{26C68DF1-3E63-ED5D-EC44-A1DA83F61273}" dt="2022-09-10T01:16:00.098" v="10" actId="20577"/>
      <pc:docMkLst>
        <pc:docMk/>
      </pc:docMkLst>
      <pc:sldChg chg="modSp">
        <pc:chgData name="CARLOS AUGUSTO LOMBARDI GARCIA" userId="S::garcia.carlos@fatec.sp.gov.br::3a320f2d-d48f-476a-b51c-9d8336d8a9ad" providerId="AD" clId="Web-{26C68DF1-3E63-ED5D-EC44-A1DA83F61273}" dt="2022-09-10T01:16:00.098" v="10" actId="20577"/>
        <pc:sldMkLst>
          <pc:docMk/>
          <pc:sldMk cId="2311388182" sldId="288"/>
        </pc:sldMkLst>
        <pc:spChg chg="mod">
          <ac:chgData name="CARLOS AUGUSTO LOMBARDI GARCIA" userId="S::garcia.carlos@fatec.sp.gov.br::3a320f2d-d48f-476a-b51c-9d8336d8a9ad" providerId="AD" clId="Web-{26C68DF1-3E63-ED5D-EC44-A1DA83F61273}" dt="2022-09-10T01:16:00.098" v="10" actId="20577"/>
          <ac:spMkLst>
            <pc:docMk/>
            <pc:sldMk cId="2311388182" sldId="288"/>
            <ac:spMk id="3" creationId="{691718F8-31BE-4CEE-9733-EEF4129C79BF}"/>
          </ac:spMkLst>
        </pc:spChg>
      </pc:sldChg>
    </pc:docChg>
  </pc:docChgLst>
  <pc:docChgLst>
    <pc:chgData name="CARLOS AUGUSTO LOMBARDI GARCIA" userId="S::garcia.carlos@fatec.sp.gov.br::3a320f2d-d48f-476a-b51c-9d8336d8a9ad" providerId="AD" clId="Web-{849B1BAD-5531-5982-94AD-3920B9CD22B5}"/>
    <pc:docChg chg="addSld delSld modSld sldOrd addMainMaster">
      <pc:chgData name="CARLOS AUGUSTO LOMBARDI GARCIA" userId="S::garcia.carlos@fatec.sp.gov.br::3a320f2d-d48f-476a-b51c-9d8336d8a9ad" providerId="AD" clId="Web-{849B1BAD-5531-5982-94AD-3920B9CD22B5}" dt="2022-02-24T00:57:31.968" v="256"/>
      <pc:docMkLst>
        <pc:docMk/>
      </pc:docMkLst>
      <pc:sldChg chg="del">
        <pc:chgData name="CARLOS AUGUSTO LOMBARDI GARCIA" userId="S::garcia.carlos@fatec.sp.gov.br::3a320f2d-d48f-476a-b51c-9d8336d8a9ad" providerId="AD" clId="Web-{849B1BAD-5531-5982-94AD-3920B9CD22B5}" dt="2022-02-23T23:31:00.351" v="156"/>
        <pc:sldMkLst>
          <pc:docMk/>
          <pc:sldMk cId="0" sldId="268"/>
        </pc:sldMkLst>
      </pc:sldChg>
      <pc:sldChg chg="addSp delSp modSp new mod ord modClrScheme chgLayout">
        <pc:chgData name="CARLOS AUGUSTO LOMBARDI GARCIA" userId="S::garcia.carlos@fatec.sp.gov.br::3a320f2d-d48f-476a-b51c-9d8336d8a9ad" providerId="AD" clId="Web-{849B1BAD-5531-5982-94AD-3920B9CD22B5}" dt="2022-02-23T23:26:32.670" v="154"/>
        <pc:sldMkLst>
          <pc:docMk/>
          <pc:sldMk cId="1920967995" sldId="285"/>
        </pc:sldMkLst>
        <pc:spChg chg="mod ord">
          <ac:chgData name="CARLOS AUGUSTO LOMBARDI GARCIA" userId="S::garcia.carlos@fatec.sp.gov.br::3a320f2d-d48f-476a-b51c-9d8336d8a9ad" providerId="AD" clId="Web-{849B1BAD-5531-5982-94AD-3920B9CD22B5}" dt="2022-02-23T23:19:01.781" v="10"/>
          <ac:spMkLst>
            <pc:docMk/>
            <pc:sldMk cId="1920967995" sldId="285"/>
            <ac:spMk id="2" creationId="{6DCFF3DF-D145-47C2-AD78-E3AE42FB4C30}"/>
          </ac:spMkLst>
        </pc:spChg>
        <pc:spChg chg="del">
          <ac:chgData name="CARLOS AUGUSTO LOMBARDI GARCIA" userId="S::garcia.carlos@fatec.sp.gov.br::3a320f2d-d48f-476a-b51c-9d8336d8a9ad" providerId="AD" clId="Web-{849B1BAD-5531-5982-94AD-3920B9CD22B5}" dt="2022-02-23T23:19:01.781" v="10"/>
          <ac:spMkLst>
            <pc:docMk/>
            <pc:sldMk cId="1920967995" sldId="285"/>
            <ac:spMk id="3" creationId="{7D3D105F-23CF-4F0D-A1A7-AE473811ECD3}"/>
          </ac:spMkLst>
        </pc:spChg>
        <pc:spChg chg="add del mod">
          <ac:chgData name="CARLOS AUGUSTO LOMBARDI GARCIA" userId="S::garcia.carlos@fatec.sp.gov.br::3a320f2d-d48f-476a-b51c-9d8336d8a9ad" providerId="AD" clId="Web-{849B1BAD-5531-5982-94AD-3920B9CD22B5}" dt="2022-02-23T23:20:13.690" v="14"/>
          <ac:spMkLst>
            <pc:docMk/>
            <pc:sldMk cId="1920967995" sldId="285"/>
            <ac:spMk id="4" creationId="{7BFC0E04-C578-4E35-A2C9-9C96FCBFE55C}"/>
          </ac:spMkLst>
        </pc:spChg>
        <pc:spChg chg="add mod">
          <ac:chgData name="CARLOS AUGUSTO LOMBARDI GARCIA" userId="S::garcia.carlos@fatec.sp.gov.br::3a320f2d-d48f-476a-b51c-9d8336d8a9ad" providerId="AD" clId="Web-{849B1BAD-5531-5982-94AD-3920B9CD22B5}" dt="2022-02-23T23:26:01.498" v="151" actId="1076"/>
          <ac:spMkLst>
            <pc:docMk/>
            <pc:sldMk cId="1920967995" sldId="285"/>
            <ac:spMk id="6" creationId="{51EBB79A-DCA3-4AA3-8610-1E1D9F13ACC3}"/>
          </ac:spMkLst>
        </pc:spChg>
        <pc:spChg chg="add mod">
          <ac:chgData name="CARLOS AUGUSTO LOMBARDI GARCIA" userId="S::garcia.carlos@fatec.sp.gov.br::3a320f2d-d48f-476a-b51c-9d8336d8a9ad" providerId="AD" clId="Web-{849B1BAD-5531-5982-94AD-3920B9CD22B5}" dt="2022-02-23T23:26:15.514" v="153" actId="20577"/>
          <ac:spMkLst>
            <pc:docMk/>
            <pc:sldMk cId="1920967995" sldId="285"/>
            <ac:spMk id="8" creationId="{0FE8DB4E-74CC-45E1-A1EB-B088EB675548}"/>
          </ac:spMkLst>
        </pc:spChg>
        <pc:spChg chg="add mod">
          <ac:chgData name="CARLOS AUGUSTO LOMBARDI GARCIA" userId="S::garcia.carlos@fatec.sp.gov.br::3a320f2d-d48f-476a-b51c-9d8336d8a9ad" providerId="AD" clId="Web-{849B1BAD-5531-5982-94AD-3920B9CD22B5}" dt="2022-02-23T23:24:42.979" v="112" actId="14100"/>
          <ac:spMkLst>
            <pc:docMk/>
            <pc:sldMk cId="1920967995" sldId="285"/>
            <ac:spMk id="10" creationId="{E6BC895C-D7E6-4E93-ADE3-334AFBAEECA5}"/>
          </ac:spMkLst>
        </pc:spChg>
        <pc:spChg chg="add del">
          <ac:chgData name="CARLOS AUGUSTO LOMBARDI GARCIA" userId="S::garcia.carlos@fatec.sp.gov.br::3a320f2d-d48f-476a-b51c-9d8336d8a9ad" providerId="AD" clId="Web-{849B1BAD-5531-5982-94AD-3920B9CD22B5}" dt="2022-02-23T23:23:45.040" v="76"/>
          <ac:spMkLst>
            <pc:docMk/>
            <pc:sldMk cId="1920967995" sldId="285"/>
            <ac:spMk id="12" creationId="{CDC6B784-D51B-4641-AEFE-9F94FF2BCE16}"/>
          </ac:spMkLst>
        </pc:spChg>
        <pc:spChg chg="add mod">
          <ac:chgData name="CARLOS AUGUSTO LOMBARDI GARCIA" userId="S::garcia.carlos@fatec.sp.gov.br::3a320f2d-d48f-476a-b51c-9d8336d8a9ad" providerId="AD" clId="Web-{849B1BAD-5531-5982-94AD-3920B9CD22B5}" dt="2022-02-23T23:22:44.679" v="54" actId="1076"/>
          <ac:spMkLst>
            <pc:docMk/>
            <pc:sldMk cId="1920967995" sldId="285"/>
            <ac:spMk id="14" creationId="{C1AC7387-835A-49E9-BB6A-A69FF0B38D8B}"/>
          </ac:spMkLst>
        </pc:spChg>
        <pc:spChg chg="add mod">
          <ac:chgData name="CARLOS AUGUSTO LOMBARDI GARCIA" userId="S::garcia.carlos@fatec.sp.gov.br::3a320f2d-d48f-476a-b51c-9d8336d8a9ad" providerId="AD" clId="Web-{849B1BAD-5531-5982-94AD-3920B9CD22B5}" dt="2022-02-23T23:26:03.341" v="152" actId="1076"/>
          <ac:spMkLst>
            <pc:docMk/>
            <pc:sldMk cId="1920967995" sldId="285"/>
            <ac:spMk id="18" creationId="{99B0098F-32C8-4D8D-9AA6-58AD3372B888}"/>
          </ac:spMkLst>
        </pc:spChg>
        <pc:spChg chg="add del">
          <ac:chgData name="CARLOS AUGUSTO LOMBARDI GARCIA" userId="S::garcia.carlos@fatec.sp.gov.br::3a320f2d-d48f-476a-b51c-9d8336d8a9ad" providerId="AD" clId="Web-{849B1BAD-5531-5982-94AD-3920B9CD22B5}" dt="2022-02-23T23:23:48.134" v="78"/>
          <ac:spMkLst>
            <pc:docMk/>
            <pc:sldMk cId="1920967995" sldId="285"/>
            <ac:spMk id="20" creationId="{99489559-B83C-4B17-89F5-789655F5A6B7}"/>
          </ac:spMkLst>
        </pc:spChg>
        <pc:spChg chg="add mod">
          <ac:chgData name="CARLOS AUGUSTO LOMBARDI GARCIA" userId="S::garcia.carlos@fatec.sp.gov.br::3a320f2d-d48f-476a-b51c-9d8336d8a9ad" providerId="AD" clId="Web-{849B1BAD-5531-5982-94AD-3920B9CD22B5}" dt="2022-02-23T23:24:21.385" v="97" actId="14100"/>
          <ac:spMkLst>
            <pc:docMk/>
            <pc:sldMk cId="1920967995" sldId="285"/>
            <ac:spMk id="22" creationId="{07189F9D-8F29-439A-B291-DD4B87F50115}"/>
          </ac:spMkLst>
        </pc:spChg>
        <pc:spChg chg="add del">
          <ac:chgData name="CARLOS AUGUSTO LOMBARDI GARCIA" userId="S::garcia.carlos@fatec.sp.gov.br::3a320f2d-d48f-476a-b51c-9d8336d8a9ad" providerId="AD" clId="Web-{849B1BAD-5531-5982-94AD-3920B9CD22B5}" dt="2022-02-23T23:23:53.572" v="79"/>
          <ac:spMkLst>
            <pc:docMk/>
            <pc:sldMk cId="1920967995" sldId="285"/>
            <ac:spMk id="26" creationId="{3643AF09-2AA0-4EB6-99AB-62C44820DF61}"/>
          </ac:spMkLst>
        </pc:spChg>
        <pc:spChg chg="add mod">
          <ac:chgData name="CARLOS AUGUSTO LOMBARDI GARCIA" userId="S::garcia.carlos@fatec.sp.gov.br::3a320f2d-d48f-476a-b51c-9d8336d8a9ad" providerId="AD" clId="Web-{849B1BAD-5531-5982-94AD-3920B9CD22B5}" dt="2022-02-23T23:22:44.694" v="55" actId="1076"/>
          <ac:spMkLst>
            <pc:docMk/>
            <pc:sldMk cId="1920967995" sldId="285"/>
            <ac:spMk id="27" creationId="{69E0F2AB-33EA-45E1-ACC8-BAE2CF119511}"/>
          </ac:spMkLst>
        </pc:spChg>
        <pc:spChg chg="add mod">
          <ac:chgData name="CARLOS AUGUSTO LOMBARDI GARCIA" userId="S::garcia.carlos@fatec.sp.gov.br::3a320f2d-d48f-476a-b51c-9d8336d8a9ad" providerId="AD" clId="Web-{849B1BAD-5531-5982-94AD-3920B9CD22B5}" dt="2022-02-23T23:22:44.694" v="56" actId="1076"/>
          <ac:spMkLst>
            <pc:docMk/>
            <pc:sldMk cId="1920967995" sldId="285"/>
            <ac:spMk id="28" creationId="{A3BE4F81-A325-4EEF-9869-85A9622A5EB5}"/>
          </ac:spMkLst>
        </pc:spChg>
        <pc:spChg chg="add mod">
          <ac:chgData name="CARLOS AUGUSTO LOMBARDI GARCIA" userId="S::garcia.carlos@fatec.sp.gov.br::3a320f2d-d48f-476a-b51c-9d8336d8a9ad" providerId="AD" clId="Web-{849B1BAD-5531-5982-94AD-3920B9CD22B5}" dt="2022-02-23T23:22:44.710" v="57" actId="1076"/>
          <ac:spMkLst>
            <pc:docMk/>
            <pc:sldMk cId="1920967995" sldId="285"/>
            <ac:spMk id="29" creationId="{EBBB23A9-8A42-442E-B283-642781E1B236}"/>
          </ac:spMkLst>
        </pc:spChg>
        <pc:spChg chg="add mod">
          <ac:chgData name="CARLOS AUGUSTO LOMBARDI GARCIA" userId="S::garcia.carlos@fatec.sp.gov.br::3a320f2d-d48f-476a-b51c-9d8336d8a9ad" providerId="AD" clId="Web-{849B1BAD-5531-5982-94AD-3920B9CD22B5}" dt="2022-02-23T23:22:44.710" v="58" actId="1076"/>
          <ac:spMkLst>
            <pc:docMk/>
            <pc:sldMk cId="1920967995" sldId="285"/>
            <ac:spMk id="30" creationId="{2FC5851F-F7FC-4B36-BA35-ED3CA685E902}"/>
          </ac:spMkLst>
        </pc:spChg>
        <pc:spChg chg="add mod">
          <ac:chgData name="CARLOS AUGUSTO LOMBARDI GARCIA" userId="S::garcia.carlos@fatec.sp.gov.br::3a320f2d-d48f-476a-b51c-9d8336d8a9ad" providerId="AD" clId="Web-{849B1BAD-5531-5982-94AD-3920B9CD22B5}" dt="2022-02-23T23:23:19.992" v="70" actId="20577"/>
          <ac:spMkLst>
            <pc:docMk/>
            <pc:sldMk cId="1920967995" sldId="285"/>
            <ac:spMk id="31" creationId="{566F15C2-0457-436A-9F32-CC7CE5857317}"/>
          </ac:spMkLst>
        </pc:spChg>
        <pc:spChg chg="add mod">
          <ac:chgData name="CARLOS AUGUSTO LOMBARDI GARCIA" userId="S::garcia.carlos@fatec.sp.gov.br::3a320f2d-d48f-476a-b51c-9d8336d8a9ad" providerId="AD" clId="Web-{849B1BAD-5531-5982-94AD-3920B9CD22B5}" dt="2022-02-23T23:23:24.493" v="71" actId="20577"/>
          <ac:spMkLst>
            <pc:docMk/>
            <pc:sldMk cId="1920967995" sldId="285"/>
            <ac:spMk id="32" creationId="{33AAB48A-8EB7-4FDF-9BAC-65AA49F82690}"/>
          </ac:spMkLst>
        </pc:spChg>
        <pc:spChg chg="add mod">
          <ac:chgData name="CARLOS AUGUSTO LOMBARDI GARCIA" userId="S::garcia.carlos@fatec.sp.gov.br::3a320f2d-d48f-476a-b51c-9d8336d8a9ad" providerId="AD" clId="Web-{849B1BAD-5531-5982-94AD-3920B9CD22B5}" dt="2022-02-23T23:23:28.086" v="73" actId="20577"/>
          <ac:spMkLst>
            <pc:docMk/>
            <pc:sldMk cId="1920967995" sldId="285"/>
            <ac:spMk id="33" creationId="{EC5334D1-7284-4E66-BF5D-9DBCBDD7C7AB}"/>
          </ac:spMkLst>
        </pc:spChg>
        <pc:spChg chg="add mod">
          <ac:chgData name="CARLOS AUGUSTO LOMBARDI GARCIA" userId="S::garcia.carlos@fatec.sp.gov.br::3a320f2d-d48f-476a-b51c-9d8336d8a9ad" providerId="AD" clId="Web-{849B1BAD-5531-5982-94AD-3920B9CD22B5}" dt="2022-02-23T23:23:31.149" v="74" actId="20577"/>
          <ac:spMkLst>
            <pc:docMk/>
            <pc:sldMk cId="1920967995" sldId="285"/>
            <ac:spMk id="34" creationId="{4CE1A67A-CC94-480E-AB37-80D154EA6B26}"/>
          </ac:spMkLst>
        </pc:spChg>
        <pc:spChg chg="add mod">
          <ac:chgData name="CARLOS AUGUSTO LOMBARDI GARCIA" userId="S::garcia.carlos@fatec.sp.gov.br::3a320f2d-d48f-476a-b51c-9d8336d8a9ad" providerId="AD" clId="Web-{849B1BAD-5531-5982-94AD-3920B9CD22B5}" dt="2022-02-23T23:23:33.587" v="75" actId="20577"/>
          <ac:spMkLst>
            <pc:docMk/>
            <pc:sldMk cId="1920967995" sldId="285"/>
            <ac:spMk id="35" creationId="{8E40C7E9-2F78-4702-8F88-3F9EC8029501}"/>
          </ac:spMkLst>
        </pc:spChg>
        <pc:spChg chg="add mod">
          <ac:chgData name="CARLOS AUGUSTO LOMBARDI GARCIA" userId="S::garcia.carlos@fatec.sp.gov.br::3a320f2d-d48f-476a-b51c-9d8336d8a9ad" providerId="AD" clId="Web-{849B1BAD-5531-5982-94AD-3920B9CD22B5}" dt="2022-02-23T23:24:39.901" v="107" actId="1076"/>
          <ac:spMkLst>
            <pc:docMk/>
            <pc:sldMk cId="1920967995" sldId="285"/>
            <ac:spMk id="36" creationId="{A82EB46A-11C6-4D4A-BD4C-89803C4C33F4}"/>
          </ac:spMkLst>
        </pc:spChg>
        <pc:spChg chg="add mod">
          <ac:chgData name="CARLOS AUGUSTO LOMBARDI GARCIA" userId="S::garcia.carlos@fatec.sp.gov.br::3a320f2d-d48f-476a-b51c-9d8336d8a9ad" providerId="AD" clId="Web-{849B1BAD-5531-5982-94AD-3920B9CD22B5}" dt="2022-02-23T23:24:39.901" v="108" actId="1076"/>
          <ac:spMkLst>
            <pc:docMk/>
            <pc:sldMk cId="1920967995" sldId="285"/>
            <ac:spMk id="37" creationId="{957D1E4D-B421-4B15-9530-EB6C7170DF7A}"/>
          </ac:spMkLst>
        </pc:spChg>
        <pc:spChg chg="add mod">
          <ac:chgData name="CARLOS AUGUSTO LOMBARDI GARCIA" userId="S::garcia.carlos@fatec.sp.gov.br::3a320f2d-d48f-476a-b51c-9d8336d8a9ad" providerId="AD" clId="Web-{849B1BAD-5531-5982-94AD-3920B9CD22B5}" dt="2022-02-23T23:24:39.917" v="109" actId="1076"/>
          <ac:spMkLst>
            <pc:docMk/>
            <pc:sldMk cId="1920967995" sldId="285"/>
            <ac:spMk id="38" creationId="{A6662A9B-E843-4C0D-A89E-C4986896EBA3}"/>
          </ac:spMkLst>
        </pc:spChg>
        <pc:spChg chg="add mod">
          <ac:chgData name="CARLOS AUGUSTO LOMBARDI GARCIA" userId="S::garcia.carlos@fatec.sp.gov.br::3a320f2d-d48f-476a-b51c-9d8336d8a9ad" providerId="AD" clId="Web-{849B1BAD-5531-5982-94AD-3920B9CD22B5}" dt="2022-02-23T23:24:39.933" v="110" actId="1076"/>
          <ac:spMkLst>
            <pc:docMk/>
            <pc:sldMk cId="1920967995" sldId="285"/>
            <ac:spMk id="39" creationId="{651EC654-6571-4805-8A37-8C3D3DAB50DD}"/>
          </ac:spMkLst>
        </pc:spChg>
        <pc:spChg chg="add mod">
          <ac:chgData name="CARLOS AUGUSTO LOMBARDI GARCIA" userId="S::garcia.carlos@fatec.sp.gov.br::3a320f2d-d48f-476a-b51c-9d8336d8a9ad" providerId="AD" clId="Web-{849B1BAD-5531-5982-94AD-3920B9CD22B5}" dt="2022-02-23T23:24:39.933" v="111" actId="1076"/>
          <ac:spMkLst>
            <pc:docMk/>
            <pc:sldMk cId="1920967995" sldId="285"/>
            <ac:spMk id="40" creationId="{923CF58F-2EBF-42E3-8E87-122A609A5E58}"/>
          </ac:spMkLst>
        </pc:spChg>
        <pc:spChg chg="add mod">
          <ac:chgData name="CARLOS AUGUSTO LOMBARDI GARCIA" userId="S::garcia.carlos@fatec.sp.gov.br::3a320f2d-d48f-476a-b51c-9d8336d8a9ad" providerId="AD" clId="Web-{849B1BAD-5531-5982-94AD-3920B9CD22B5}" dt="2022-02-23T23:25:01.793" v="128" actId="20577"/>
          <ac:spMkLst>
            <pc:docMk/>
            <pc:sldMk cId="1920967995" sldId="285"/>
            <ac:spMk id="41" creationId="{F027F96D-BDB0-45B0-BE97-237D68EB32D3}"/>
          </ac:spMkLst>
        </pc:spChg>
        <pc:spChg chg="add mod">
          <ac:chgData name="CARLOS AUGUSTO LOMBARDI GARCIA" userId="S::garcia.carlos@fatec.sp.gov.br::3a320f2d-d48f-476a-b51c-9d8336d8a9ad" providerId="AD" clId="Web-{849B1BAD-5531-5982-94AD-3920B9CD22B5}" dt="2022-02-23T23:25:09.199" v="129" actId="20577"/>
          <ac:spMkLst>
            <pc:docMk/>
            <pc:sldMk cId="1920967995" sldId="285"/>
            <ac:spMk id="42" creationId="{BD912E84-9E71-4AD0-A547-46E9F4FC28E9}"/>
          </ac:spMkLst>
        </pc:spChg>
        <pc:spChg chg="add mod">
          <ac:chgData name="CARLOS AUGUSTO LOMBARDI GARCIA" userId="S::garcia.carlos@fatec.sp.gov.br::3a320f2d-d48f-476a-b51c-9d8336d8a9ad" providerId="AD" clId="Web-{849B1BAD-5531-5982-94AD-3920B9CD22B5}" dt="2022-02-23T23:25:12.949" v="132" actId="20577"/>
          <ac:spMkLst>
            <pc:docMk/>
            <pc:sldMk cId="1920967995" sldId="285"/>
            <ac:spMk id="43" creationId="{D3047FA3-FEFB-4673-9276-679F2B4E98F7}"/>
          </ac:spMkLst>
        </pc:spChg>
        <pc:spChg chg="add mod">
          <ac:chgData name="CARLOS AUGUSTO LOMBARDI GARCIA" userId="S::garcia.carlos@fatec.sp.gov.br::3a320f2d-d48f-476a-b51c-9d8336d8a9ad" providerId="AD" clId="Web-{849B1BAD-5531-5982-94AD-3920B9CD22B5}" dt="2022-02-23T23:25:16.856" v="133" actId="20577"/>
          <ac:spMkLst>
            <pc:docMk/>
            <pc:sldMk cId="1920967995" sldId="285"/>
            <ac:spMk id="44" creationId="{FAE9D2AF-CDD5-46DC-A49F-2D213C836132}"/>
          </ac:spMkLst>
        </pc:spChg>
        <pc:spChg chg="add mod">
          <ac:chgData name="CARLOS AUGUSTO LOMBARDI GARCIA" userId="S::garcia.carlos@fatec.sp.gov.br::3a320f2d-d48f-476a-b51c-9d8336d8a9ad" providerId="AD" clId="Web-{849B1BAD-5531-5982-94AD-3920B9CD22B5}" dt="2022-02-23T23:25:19.934" v="134" actId="20577"/>
          <ac:spMkLst>
            <pc:docMk/>
            <pc:sldMk cId="1920967995" sldId="285"/>
            <ac:spMk id="45" creationId="{8D77E506-BA99-4503-BE95-F189607DBEFD}"/>
          </ac:spMkLst>
        </pc:spChg>
        <pc:spChg chg="add mod">
          <ac:chgData name="CARLOS AUGUSTO LOMBARDI GARCIA" userId="S::garcia.carlos@fatec.sp.gov.br::3a320f2d-d48f-476a-b51c-9d8336d8a9ad" providerId="AD" clId="Web-{849B1BAD-5531-5982-94AD-3920B9CD22B5}" dt="2022-02-23T23:25:46.482" v="141" actId="1076"/>
          <ac:spMkLst>
            <pc:docMk/>
            <pc:sldMk cId="1920967995" sldId="285"/>
            <ac:spMk id="46" creationId="{542F018F-DDA0-4C5E-AB79-FD811B0587F4}"/>
          </ac:spMkLst>
        </pc:spChg>
        <pc:spChg chg="add mod">
          <ac:chgData name="CARLOS AUGUSTO LOMBARDI GARCIA" userId="S::garcia.carlos@fatec.sp.gov.br::3a320f2d-d48f-476a-b51c-9d8336d8a9ad" providerId="AD" clId="Web-{849B1BAD-5531-5982-94AD-3920B9CD22B5}" dt="2022-02-23T23:25:56.122" v="150" actId="20577"/>
          <ac:spMkLst>
            <pc:docMk/>
            <pc:sldMk cId="1920967995" sldId="285"/>
            <ac:spMk id="47" creationId="{74FCC64C-3472-44C9-976A-B682945A4727}"/>
          </ac:spMkLst>
        </pc:spChg>
        <pc:cxnChg chg="add del">
          <ac:chgData name="CARLOS AUGUSTO LOMBARDI GARCIA" userId="S::garcia.carlos@fatec.sp.gov.br::3a320f2d-d48f-476a-b51c-9d8336d8a9ad" providerId="AD" clId="Web-{849B1BAD-5531-5982-94AD-3920B9CD22B5}" dt="2022-02-23T23:23:46.712" v="77"/>
          <ac:cxnSpMkLst>
            <pc:docMk/>
            <pc:sldMk cId="1920967995" sldId="285"/>
            <ac:cxnSpMk id="16" creationId="{B993A89A-C7B3-4E67-9246-3B0268B7C98C}"/>
          </ac:cxnSpMkLst>
        </pc:cxnChg>
        <pc:cxnChg chg="add del">
          <ac:chgData name="CARLOS AUGUSTO LOMBARDI GARCIA" userId="S::garcia.carlos@fatec.sp.gov.br::3a320f2d-d48f-476a-b51c-9d8336d8a9ad" providerId="AD" clId="Web-{849B1BAD-5531-5982-94AD-3920B9CD22B5}" dt="2022-02-23T23:23:54.290" v="80"/>
          <ac:cxnSpMkLst>
            <pc:docMk/>
            <pc:sldMk cId="1920967995" sldId="285"/>
            <ac:cxnSpMk id="24" creationId="{E0B3DCE2-6A45-47D9-A29C-D36206E86920}"/>
          </ac:cxnSpMkLst>
        </pc:cxnChg>
      </pc:sldChg>
      <pc:sldChg chg="add">
        <pc:chgData name="CARLOS AUGUSTO LOMBARDI GARCIA" userId="S::garcia.carlos@fatec.sp.gov.br::3a320f2d-d48f-476a-b51c-9d8336d8a9ad" providerId="AD" clId="Web-{849B1BAD-5531-5982-94AD-3920B9CD22B5}" dt="2022-02-23T23:30:54.007" v="155"/>
        <pc:sldMkLst>
          <pc:docMk/>
          <pc:sldMk cId="272282921" sldId="286"/>
        </pc:sldMkLst>
      </pc:sldChg>
      <pc:sldChg chg="add del">
        <pc:chgData name="CARLOS AUGUSTO LOMBARDI GARCIA" userId="S::garcia.carlos@fatec.sp.gov.br::3a320f2d-d48f-476a-b51c-9d8336d8a9ad" providerId="AD" clId="Web-{849B1BAD-5531-5982-94AD-3920B9CD22B5}" dt="2022-02-23T23:20:43.159" v="27"/>
        <pc:sldMkLst>
          <pc:docMk/>
          <pc:sldMk cId="1492120246" sldId="286"/>
        </pc:sldMkLst>
      </pc:sldChg>
      <pc:sldChg chg="modSp add">
        <pc:chgData name="CARLOS AUGUSTO LOMBARDI GARCIA" userId="S::garcia.carlos@fatec.sp.gov.br::3a320f2d-d48f-476a-b51c-9d8336d8a9ad" providerId="AD" clId="Web-{849B1BAD-5531-5982-94AD-3920B9CD22B5}" dt="2022-02-24T00:15:50.266" v="180" actId="20577"/>
        <pc:sldMkLst>
          <pc:docMk/>
          <pc:sldMk cId="3130974573" sldId="287"/>
        </pc:sldMkLst>
        <pc:spChg chg="mod">
          <ac:chgData name="CARLOS AUGUSTO LOMBARDI GARCIA" userId="S::garcia.carlos@fatec.sp.gov.br::3a320f2d-d48f-476a-b51c-9d8336d8a9ad" providerId="AD" clId="Web-{849B1BAD-5531-5982-94AD-3920B9CD22B5}" dt="2022-02-24T00:15:50.266" v="180" actId="20577"/>
          <ac:spMkLst>
            <pc:docMk/>
            <pc:sldMk cId="3130974573" sldId="287"/>
            <ac:spMk id="3" creationId="{0C4ED63C-41D2-4E1E-9B91-4EAD2EFE75B8}"/>
          </ac:spMkLst>
        </pc:spChg>
      </pc:sldChg>
      <pc:sldChg chg="modSp new ord">
        <pc:chgData name="CARLOS AUGUSTO LOMBARDI GARCIA" userId="S::garcia.carlos@fatec.sp.gov.br::3a320f2d-d48f-476a-b51c-9d8336d8a9ad" providerId="AD" clId="Web-{849B1BAD-5531-5982-94AD-3920B9CD22B5}" dt="2022-02-24T00:57:31.968" v="256"/>
        <pc:sldMkLst>
          <pc:docMk/>
          <pc:sldMk cId="2311388182" sldId="288"/>
        </pc:sldMkLst>
        <pc:spChg chg="mod">
          <ac:chgData name="CARLOS AUGUSTO LOMBARDI GARCIA" userId="S::garcia.carlos@fatec.sp.gov.br::3a320f2d-d48f-476a-b51c-9d8336d8a9ad" providerId="AD" clId="Web-{849B1BAD-5531-5982-94AD-3920B9CD22B5}" dt="2022-02-24T00:29:35.666" v="186" actId="20577"/>
          <ac:spMkLst>
            <pc:docMk/>
            <pc:sldMk cId="2311388182" sldId="288"/>
            <ac:spMk id="2" creationId="{E71078D4-F78F-4589-8275-05CE7D20702A}"/>
          </ac:spMkLst>
        </pc:spChg>
        <pc:spChg chg="mod">
          <ac:chgData name="CARLOS AUGUSTO LOMBARDI GARCIA" userId="S::garcia.carlos@fatec.sp.gov.br::3a320f2d-d48f-476a-b51c-9d8336d8a9ad" providerId="AD" clId="Web-{849B1BAD-5531-5982-94AD-3920B9CD22B5}" dt="2022-02-24T00:57:31.968" v="256"/>
          <ac:spMkLst>
            <pc:docMk/>
            <pc:sldMk cId="2311388182" sldId="288"/>
            <ac:spMk id="3" creationId="{691718F8-31BE-4CEE-9733-EEF4129C79BF}"/>
          </ac:spMkLst>
        </pc:spChg>
      </pc:sldChg>
      <pc:sldMasterChg chg="add addSldLayout">
        <pc:chgData name="CARLOS AUGUSTO LOMBARDI GARCIA" userId="S::garcia.carlos@fatec.sp.gov.br::3a320f2d-d48f-476a-b51c-9d8336d8a9ad" providerId="AD" clId="Web-{849B1BAD-5531-5982-94AD-3920B9CD22B5}" dt="2022-02-23T23:20:17.846" v="15"/>
        <pc:sldMasterMkLst>
          <pc:docMk/>
          <pc:sldMasterMk cId="3434335666" sldId="2147483855"/>
        </pc:sldMasterMkLst>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3199369887" sldId="2147483856"/>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1399422584" sldId="2147483857"/>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1223002004" sldId="2147483858"/>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4069781397" sldId="2147483859"/>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3896995582" sldId="2147483860"/>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2382603397" sldId="2147483861"/>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427525349" sldId="2147483862"/>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1562538831" sldId="2147483863"/>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409686024" sldId="2147483864"/>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295984309" sldId="2147483865"/>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2831639823" sldId="2147483866"/>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2162048067" sldId="2147483867"/>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3952144479" sldId="2147483868"/>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1357854755" sldId="2147483869"/>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3704504865" sldId="2147483870"/>
          </pc:sldLayoutMkLst>
        </pc:sldLayoutChg>
        <pc:sldLayoutChg chg="add">
          <pc:chgData name="CARLOS AUGUSTO LOMBARDI GARCIA" userId="S::garcia.carlos@fatec.sp.gov.br::3a320f2d-d48f-476a-b51c-9d8336d8a9ad" providerId="AD" clId="Web-{849B1BAD-5531-5982-94AD-3920B9CD22B5}" dt="2022-02-23T23:20:17.846" v="15"/>
          <pc:sldLayoutMkLst>
            <pc:docMk/>
            <pc:sldMasterMk cId="3434335666" sldId="2147483855"/>
            <pc:sldLayoutMk cId="245429611" sldId="2147483871"/>
          </pc:sldLayoutMkLst>
        </pc:sldLayoutChg>
      </pc:sldMasterChg>
      <pc:sldMasterChg chg="add addSldLayout">
        <pc:chgData name="CARLOS AUGUSTO LOMBARDI GARCIA" userId="S::garcia.carlos@fatec.sp.gov.br::3a320f2d-d48f-476a-b51c-9d8336d8a9ad" providerId="AD" clId="Web-{849B1BAD-5531-5982-94AD-3920B9CD22B5}" dt="2022-02-23T23:30:54.007" v="155"/>
        <pc:sldMasterMkLst>
          <pc:docMk/>
          <pc:sldMasterMk cId="0" sldId="2147483872"/>
        </pc:sldMasterMkLst>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2177426714" sldId="2147483662"/>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936068610" sldId="2147483663"/>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2280265178" sldId="2147483664"/>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4226844209" sldId="2147483665"/>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731657840" sldId="2147483666"/>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1922302508" sldId="2147483667"/>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1450690660" sldId="2147483668"/>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1359827914" sldId="2147483669"/>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1880300870" sldId="2147483670"/>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3352596257" sldId="2147483671"/>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2001597683" sldId="2147483672"/>
          </pc:sldLayoutMkLst>
        </pc:sldLayoutChg>
        <pc:sldLayoutChg chg="add">
          <pc:chgData name="CARLOS AUGUSTO LOMBARDI GARCIA" userId="S::garcia.carlos@fatec.sp.gov.br::3a320f2d-d48f-476a-b51c-9d8336d8a9ad" providerId="AD" clId="Web-{849B1BAD-5531-5982-94AD-3920B9CD22B5}" dt="2022-02-23T23:30:54.007" v="155"/>
          <pc:sldLayoutMkLst>
            <pc:docMk/>
            <pc:sldMasterMk cId="0" sldId="2147483872"/>
            <pc:sldLayoutMk cId="2188531245" sldId="2147483673"/>
          </pc:sldLayoutMkLst>
        </pc:sldLayoutChg>
      </pc:sldMasterChg>
    </pc:docChg>
  </pc:docChgLst>
  <pc:docChgLst>
    <pc:chgData name="CARLOS AUGUSTO LOMBARDI GARCIA" userId="S::garcia.carlos@fatec.sp.gov.br::3a320f2d-d48f-476a-b51c-9d8336d8a9ad" providerId="AD" clId="Web-{1ECBAB3A-1DAE-1BE2-DABF-D9574E0AD9CA}"/>
    <pc:docChg chg="modSld">
      <pc:chgData name="CARLOS AUGUSTO LOMBARDI GARCIA" userId="S::garcia.carlos@fatec.sp.gov.br::3a320f2d-d48f-476a-b51c-9d8336d8a9ad" providerId="AD" clId="Web-{1ECBAB3A-1DAE-1BE2-DABF-D9574E0AD9CA}" dt="2020-09-03T00:22:54.040" v="135" actId="20577"/>
      <pc:docMkLst>
        <pc:docMk/>
      </pc:docMkLst>
      <pc:sldChg chg="modSp">
        <pc:chgData name="CARLOS AUGUSTO LOMBARDI GARCIA" userId="S::garcia.carlos@fatec.sp.gov.br::3a320f2d-d48f-476a-b51c-9d8336d8a9ad" providerId="AD" clId="Web-{1ECBAB3A-1DAE-1BE2-DABF-D9574E0AD9CA}" dt="2020-09-03T00:14:40.427" v="4" actId="20577"/>
        <pc:sldMkLst>
          <pc:docMk/>
          <pc:sldMk cId="0" sldId="264"/>
        </pc:sldMkLst>
        <pc:spChg chg="mod">
          <ac:chgData name="CARLOS AUGUSTO LOMBARDI GARCIA" userId="S::garcia.carlos@fatec.sp.gov.br::3a320f2d-d48f-476a-b51c-9d8336d8a9ad" providerId="AD" clId="Web-{1ECBAB3A-1DAE-1BE2-DABF-D9574E0AD9CA}" dt="2020-09-03T00:14:40.427" v="4" actId="20577"/>
          <ac:spMkLst>
            <pc:docMk/>
            <pc:sldMk cId="0" sldId="264"/>
            <ac:spMk id="8195" creationId="{F8B98BAC-71B9-4896-A945-663FC5E00868}"/>
          </ac:spMkLst>
        </pc:spChg>
      </pc:sldChg>
      <pc:sldChg chg="modSp">
        <pc:chgData name="CARLOS AUGUSTO LOMBARDI GARCIA" userId="S::garcia.carlos@fatec.sp.gov.br::3a320f2d-d48f-476a-b51c-9d8336d8a9ad" providerId="AD" clId="Web-{1ECBAB3A-1DAE-1BE2-DABF-D9574E0AD9CA}" dt="2020-09-03T00:22:54.040" v="135" actId="20577"/>
        <pc:sldMkLst>
          <pc:docMk/>
          <pc:sldMk cId="0" sldId="268"/>
        </pc:sldMkLst>
        <pc:spChg chg="mod">
          <ac:chgData name="CARLOS AUGUSTO LOMBARDI GARCIA" userId="S::garcia.carlos@fatec.sp.gov.br::3a320f2d-d48f-476a-b51c-9d8336d8a9ad" providerId="AD" clId="Web-{1ECBAB3A-1DAE-1BE2-DABF-D9574E0AD9CA}" dt="2020-09-03T00:22:54.040" v="135" actId="20577"/>
          <ac:spMkLst>
            <pc:docMk/>
            <pc:sldMk cId="0" sldId="268"/>
            <ac:spMk id="3075" creationId="{E07DDAD2-3769-458F-AEDD-42ACA32951E4}"/>
          </ac:spMkLst>
        </pc:spChg>
      </pc:sldChg>
      <pc:sldChg chg="modSp">
        <pc:chgData name="CARLOS AUGUSTO LOMBARDI GARCIA" userId="S::garcia.carlos@fatec.sp.gov.br::3a320f2d-d48f-476a-b51c-9d8336d8a9ad" providerId="AD" clId="Web-{1ECBAB3A-1DAE-1BE2-DABF-D9574E0AD9CA}" dt="2020-09-03T00:20:36.523" v="90"/>
        <pc:sldMkLst>
          <pc:docMk/>
          <pc:sldMk cId="0" sldId="283"/>
        </pc:sldMkLst>
        <pc:spChg chg="mod">
          <ac:chgData name="CARLOS AUGUSTO LOMBARDI GARCIA" userId="S::garcia.carlos@fatec.sp.gov.br::3a320f2d-d48f-476a-b51c-9d8336d8a9ad" providerId="AD" clId="Web-{1ECBAB3A-1DAE-1BE2-DABF-D9574E0AD9CA}" dt="2020-09-03T00:20:36.523" v="90"/>
          <ac:spMkLst>
            <pc:docMk/>
            <pc:sldMk cId="0" sldId="283"/>
            <ac:spMk id="13315" creationId="{B7391F2F-C1C4-4812-898B-A58A93C725D6}"/>
          </ac:spMkLst>
        </pc:spChg>
      </pc:sldChg>
    </pc:docChg>
  </pc:docChgLst>
  <pc:docChgLst>
    <pc:chgData name="CARLOS AUGUSTO LOMBARDI GARCIA" userId="S::garcia.carlos@fatec.sp.gov.br::3a320f2d-d48f-476a-b51c-9d8336d8a9ad" providerId="AD" clId="Web-{8AF3EA9F-B7EE-85E7-0671-F8494BC9B401}"/>
    <pc:docChg chg="addSld modSld">
      <pc:chgData name="CARLOS AUGUSTO LOMBARDI GARCIA" userId="S::garcia.carlos@fatec.sp.gov.br::3a320f2d-d48f-476a-b51c-9d8336d8a9ad" providerId="AD" clId="Web-{8AF3EA9F-B7EE-85E7-0671-F8494BC9B401}" dt="2021-03-11T00:41:08.642" v="299" actId="20577"/>
      <pc:docMkLst>
        <pc:docMk/>
      </pc:docMkLst>
      <pc:sldChg chg="modSp">
        <pc:chgData name="CARLOS AUGUSTO LOMBARDI GARCIA" userId="S::garcia.carlos@fatec.sp.gov.br::3a320f2d-d48f-476a-b51c-9d8336d8a9ad" providerId="AD" clId="Web-{8AF3EA9F-B7EE-85E7-0671-F8494BC9B401}" dt="2021-03-11T00:12:38.269" v="69" actId="20577"/>
        <pc:sldMkLst>
          <pc:docMk/>
          <pc:sldMk cId="0" sldId="264"/>
        </pc:sldMkLst>
        <pc:spChg chg="mod">
          <ac:chgData name="CARLOS AUGUSTO LOMBARDI GARCIA" userId="S::garcia.carlos@fatec.sp.gov.br::3a320f2d-d48f-476a-b51c-9d8336d8a9ad" providerId="AD" clId="Web-{8AF3EA9F-B7EE-85E7-0671-F8494BC9B401}" dt="2021-03-11T00:12:38.269" v="69" actId="20577"/>
          <ac:spMkLst>
            <pc:docMk/>
            <pc:sldMk cId="0" sldId="264"/>
            <ac:spMk id="8195" creationId="{F8B98BAC-71B9-4896-A945-663FC5E00868}"/>
          </ac:spMkLst>
        </pc:spChg>
      </pc:sldChg>
      <pc:sldChg chg="modSp">
        <pc:chgData name="CARLOS AUGUSTO LOMBARDI GARCIA" userId="S::garcia.carlos@fatec.sp.gov.br::3a320f2d-d48f-476a-b51c-9d8336d8a9ad" providerId="AD" clId="Web-{8AF3EA9F-B7EE-85E7-0671-F8494BC9B401}" dt="2021-03-10T23:58:06.824" v="25" actId="20577"/>
        <pc:sldMkLst>
          <pc:docMk/>
          <pc:sldMk cId="0" sldId="275"/>
        </pc:sldMkLst>
        <pc:spChg chg="mod">
          <ac:chgData name="CARLOS AUGUSTO LOMBARDI GARCIA" userId="S::garcia.carlos@fatec.sp.gov.br::3a320f2d-d48f-476a-b51c-9d8336d8a9ad" providerId="AD" clId="Web-{8AF3EA9F-B7EE-85E7-0671-F8494BC9B401}" dt="2021-03-10T23:58:06.824" v="25" actId="20577"/>
          <ac:spMkLst>
            <pc:docMk/>
            <pc:sldMk cId="0" sldId="275"/>
            <ac:spMk id="11267" creationId="{40970B43-6A76-4DEC-9418-98EDF82AF154}"/>
          </ac:spMkLst>
        </pc:spChg>
      </pc:sldChg>
      <pc:sldChg chg="modSp">
        <pc:chgData name="CARLOS AUGUSTO LOMBARDI GARCIA" userId="S::garcia.carlos@fatec.sp.gov.br::3a320f2d-d48f-476a-b51c-9d8336d8a9ad" providerId="AD" clId="Web-{8AF3EA9F-B7EE-85E7-0671-F8494BC9B401}" dt="2021-03-11T00:41:08.642" v="299" actId="20577"/>
        <pc:sldMkLst>
          <pc:docMk/>
          <pc:sldMk cId="0" sldId="283"/>
        </pc:sldMkLst>
        <pc:spChg chg="mod">
          <ac:chgData name="CARLOS AUGUSTO LOMBARDI GARCIA" userId="S::garcia.carlos@fatec.sp.gov.br::3a320f2d-d48f-476a-b51c-9d8336d8a9ad" providerId="AD" clId="Web-{8AF3EA9F-B7EE-85E7-0671-F8494BC9B401}" dt="2021-03-11T00:41:08.642" v="299" actId="20577"/>
          <ac:spMkLst>
            <pc:docMk/>
            <pc:sldMk cId="0" sldId="283"/>
            <ac:spMk id="13315" creationId="{B7391F2F-C1C4-4812-898B-A58A93C725D6}"/>
          </ac:spMkLst>
        </pc:spChg>
      </pc:sldChg>
      <pc:sldChg chg="addSp delSp modSp new mod modClrScheme chgLayout">
        <pc:chgData name="CARLOS AUGUSTO LOMBARDI GARCIA" userId="S::garcia.carlos@fatec.sp.gov.br::3a320f2d-d48f-476a-b51c-9d8336d8a9ad" providerId="AD" clId="Web-{8AF3EA9F-B7EE-85E7-0671-F8494BC9B401}" dt="2021-03-11T00:31:41.309" v="206" actId="1076"/>
        <pc:sldMkLst>
          <pc:docMk/>
          <pc:sldMk cId="2304969827" sldId="284"/>
        </pc:sldMkLst>
        <pc:spChg chg="mod ord">
          <ac:chgData name="CARLOS AUGUSTO LOMBARDI GARCIA" userId="S::garcia.carlos@fatec.sp.gov.br::3a320f2d-d48f-476a-b51c-9d8336d8a9ad" providerId="AD" clId="Web-{8AF3EA9F-B7EE-85E7-0671-F8494BC9B401}" dt="2021-03-11T00:16:12.895" v="104"/>
          <ac:spMkLst>
            <pc:docMk/>
            <pc:sldMk cId="2304969827" sldId="284"/>
            <ac:spMk id="2" creationId="{EABF149A-59D8-4033-A295-F9CE7FA67ECD}"/>
          </ac:spMkLst>
        </pc:spChg>
        <pc:spChg chg="del">
          <ac:chgData name="CARLOS AUGUSTO LOMBARDI GARCIA" userId="S::garcia.carlos@fatec.sp.gov.br::3a320f2d-d48f-476a-b51c-9d8336d8a9ad" providerId="AD" clId="Web-{8AF3EA9F-B7EE-85E7-0671-F8494BC9B401}" dt="2021-03-11T00:16:12.895" v="104"/>
          <ac:spMkLst>
            <pc:docMk/>
            <pc:sldMk cId="2304969827" sldId="284"/>
            <ac:spMk id="3" creationId="{5499E3B9-1B30-411A-8576-019C22D67575}"/>
          </ac:spMkLst>
        </pc:spChg>
        <pc:spChg chg="add mod">
          <ac:chgData name="CARLOS AUGUSTO LOMBARDI GARCIA" userId="S::garcia.carlos@fatec.sp.gov.br::3a320f2d-d48f-476a-b51c-9d8336d8a9ad" providerId="AD" clId="Web-{8AF3EA9F-B7EE-85E7-0671-F8494BC9B401}" dt="2021-03-11T00:31:41.309" v="206" actId="1076"/>
          <ac:spMkLst>
            <pc:docMk/>
            <pc:sldMk cId="2304969827" sldId="284"/>
            <ac:spMk id="4" creationId="{FE11EA81-798D-4947-B67C-E2D54E329674}"/>
          </ac:spMkLst>
        </pc:spChg>
        <pc:spChg chg="add mod">
          <ac:chgData name="CARLOS AUGUSTO LOMBARDI GARCIA" userId="S::garcia.carlos@fatec.sp.gov.br::3a320f2d-d48f-476a-b51c-9d8336d8a9ad" providerId="AD" clId="Web-{8AF3EA9F-B7EE-85E7-0671-F8494BC9B401}" dt="2021-03-11T00:27:14.104" v="159" actId="1076"/>
          <ac:spMkLst>
            <pc:docMk/>
            <pc:sldMk cId="2304969827" sldId="284"/>
            <ac:spMk id="5" creationId="{551F2878-D526-4D81-9C2C-283B78DD0FD7}"/>
          </ac:spMkLst>
        </pc:spChg>
        <pc:spChg chg="add mod">
          <ac:chgData name="CARLOS AUGUSTO LOMBARDI GARCIA" userId="S::garcia.carlos@fatec.sp.gov.br::3a320f2d-d48f-476a-b51c-9d8336d8a9ad" providerId="AD" clId="Web-{8AF3EA9F-B7EE-85E7-0671-F8494BC9B401}" dt="2021-03-11T00:27:14.119" v="161" actId="1076"/>
          <ac:spMkLst>
            <pc:docMk/>
            <pc:sldMk cId="2304969827" sldId="284"/>
            <ac:spMk id="7" creationId="{3CF83CF2-AC54-4608-B989-E6CE4473DC89}"/>
          </ac:spMkLst>
        </pc:spChg>
        <pc:spChg chg="add mod">
          <ac:chgData name="CARLOS AUGUSTO LOMBARDI GARCIA" userId="S::garcia.carlos@fatec.sp.gov.br::3a320f2d-d48f-476a-b51c-9d8336d8a9ad" providerId="AD" clId="Web-{8AF3EA9F-B7EE-85E7-0671-F8494BC9B401}" dt="2021-03-11T00:27:14.135" v="162" actId="1076"/>
          <ac:spMkLst>
            <pc:docMk/>
            <pc:sldMk cId="2304969827" sldId="284"/>
            <ac:spMk id="8" creationId="{44921FE7-416E-444C-90F5-96AC63E0E8F2}"/>
          </ac:spMkLst>
        </pc:spChg>
        <pc:spChg chg="add mod">
          <ac:chgData name="CARLOS AUGUSTO LOMBARDI GARCIA" userId="S::garcia.carlos@fatec.sp.gov.br::3a320f2d-d48f-476a-b51c-9d8336d8a9ad" providerId="AD" clId="Web-{8AF3EA9F-B7EE-85E7-0671-F8494BC9B401}" dt="2021-03-11T00:27:14.135" v="163" actId="1076"/>
          <ac:spMkLst>
            <pc:docMk/>
            <pc:sldMk cId="2304969827" sldId="284"/>
            <ac:spMk id="9" creationId="{1743203C-D1C9-48FB-902A-6C0A602C4319}"/>
          </ac:spMkLst>
        </pc:spChg>
        <pc:spChg chg="add mod">
          <ac:chgData name="CARLOS AUGUSTO LOMBARDI GARCIA" userId="S::garcia.carlos@fatec.sp.gov.br::3a320f2d-d48f-476a-b51c-9d8336d8a9ad" providerId="AD" clId="Web-{8AF3EA9F-B7EE-85E7-0671-F8494BC9B401}" dt="2021-03-11T00:28:27.276" v="183" actId="14100"/>
          <ac:spMkLst>
            <pc:docMk/>
            <pc:sldMk cId="2304969827" sldId="284"/>
            <ac:spMk id="11" creationId="{416C3257-7E67-4D3D-B34F-C6FBAA8FBA7F}"/>
          </ac:spMkLst>
        </pc:spChg>
        <pc:cxnChg chg="add mod">
          <ac:chgData name="CARLOS AUGUSTO LOMBARDI GARCIA" userId="S::garcia.carlos@fatec.sp.gov.br::3a320f2d-d48f-476a-b51c-9d8336d8a9ad" providerId="AD" clId="Web-{8AF3EA9F-B7EE-85E7-0671-F8494BC9B401}" dt="2021-03-11T00:27:14.119" v="160" actId="1076"/>
          <ac:cxnSpMkLst>
            <pc:docMk/>
            <pc:sldMk cId="2304969827" sldId="284"/>
            <ac:cxnSpMk id="6" creationId="{F8611861-B86B-4462-8DF3-6D1531C87F89}"/>
          </ac:cxnSpMkLst>
        </pc:cxnChg>
        <pc:cxnChg chg="add mod">
          <ac:chgData name="CARLOS AUGUSTO LOMBARDI GARCIA" userId="S::garcia.carlos@fatec.sp.gov.br::3a320f2d-d48f-476a-b51c-9d8336d8a9ad" providerId="AD" clId="Web-{8AF3EA9F-B7EE-85E7-0671-F8494BC9B401}" dt="2021-03-11T00:27:14.135" v="164" actId="1076"/>
          <ac:cxnSpMkLst>
            <pc:docMk/>
            <pc:sldMk cId="2304969827" sldId="284"/>
            <ac:cxnSpMk id="10" creationId="{BCB2420C-95A3-4B73-B715-5D534A492B65}"/>
          </ac:cxnSpMkLst>
        </pc:cxnChg>
        <pc:cxnChg chg="add mod">
          <ac:chgData name="CARLOS AUGUSTO LOMBARDI GARCIA" userId="S::garcia.carlos@fatec.sp.gov.br::3a320f2d-d48f-476a-b51c-9d8336d8a9ad" providerId="AD" clId="Web-{8AF3EA9F-B7EE-85E7-0671-F8494BC9B401}" dt="2021-03-11T00:27:55.760" v="180" actId="14100"/>
          <ac:cxnSpMkLst>
            <pc:docMk/>
            <pc:sldMk cId="2304969827" sldId="284"/>
            <ac:cxnSpMk id="12" creationId="{D6D81373-4516-4B42-8B96-7FB5E6FE9A22}"/>
          </ac:cxnSpMkLst>
        </pc:cxnChg>
        <pc:cxnChg chg="add mod">
          <ac:chgData name="CARLOS AUGUSTO LOMBARDI GARCIA" userId="S::garcia.carlos@fatec.sp.gov.br::3a320f2d-d48f-476a-b51c-9d8336d8a9ad" providerId="AD" clId="Web-{8AF3EA9F-B7EE-85E7-0671-F8494BC9B401}" dt="2021-03-11T00:28:03.557" v="182" actId="1076"/>
          <ac:cxnSpMkLst>
            <pc:docMk/>
            <pc:sldMk cId="2304969827" sldId="284"/>
            <ac:cxnSpMk id="13" creationId="{9CEBE436-1520-4F8D-AEB8-D581F4B51814}"/>
          </ac:cxnSpMkLst>
        </pc:cxnChg>
        <pc:cxnChg chg="add mod">
          <ac:chgData name="CARLOS AUGUSTO LOMBARDI GARCIA" userId="S::garcia.carlos@fatec.sp.gov.br::3a320f2d-d48f-476a-b51c-9d8336d8a9ad" providerId="AD" clId="Web-{8AF3EA9F-B7EE-85E7-0671-F8494BC9B401}" dt="2021-03-11T00:28:39.042" v="186" actId="14100"/>
          <ac:cxnSpMkLst>
            <pc:docMk/>
            <pc:sldMk cId="2304969827" sldId="284"/>
            <ac:cxnSpMk id="14" creationId="{C58C3A41-8A82-485D-AD14-CD19016A0EF9}"/>
          </ac:cxnSpMkLst>
        </pc:cxnChg>
        <pc:cxnChg chg="add mod">
          <ac:chgData name="CARLOS AUGUSTO LOMBARDI GARCIA" userId="S::garcia.carlos@fatec.sp.gov.br::3a320f2d-d48f-476a-b51c-9d8336d8a9ad" providerId="AD" clId="Web-{8AF3EA9F-B7EE-85E7-0671-F8494BC9B401}" dt="2021-03-11T00:30:01.636" v="196"/>
          <ac:cxnSpMkLst>
            <pc:docMk/>
            <pc:sldMk cId="2304969827" sldId="284"/>
            <ac:cxnSpMk id="15" creationId="{CD12EC96-1102-46F3-AA73-61296B4C5073}"/>
          </ac:cxnSpMkLst>
        </pc:cxnChg>
        <pc:cxnChg chg="add mod">
          <ac:chgData name="CARLOS AUGUSTO LOMBARDI GARCIA" userId="S::garcia.carlos@fatec.sp.gov.br::3a320f2d-d48f-476a-b51c-9d8336d8a9ad" providerId="AD" clId="Web-{8AF3EA9F-B7EE-85E7-0671-F8494BC9B401}" dt="2021-03-11T00:30:01.636" v="197"/>
          <ac:cxnSpMkLst>
            <pc:docMk/>
            <pc:sldMk cId="2304969827" sldId="284"/>
            <ac:cxnSpMk id="16" creationId="{378A67E9-AED3-467F-9DB6-74C10EDB299F}"/>
          </ac:cxnSpMkLst>
        </pc:cxnChg>
      </pc:sldChg>
    </pc:docChg>
  </pc:docChgLst>
  <pc:docChgLst>
    <pc:chgData name="CARLOS AUGUSTO LOMBARDI GARCIA" userId="S::garcia.carlos@fatec.sp.gov.br::3a320f2d-d48f-476a-b51c-9d8336d8a9ad" providerId="AD" clId="Web-{80CCC443-3209-444B-863C-0582FB0862AC}"/>
    <pc:docChg chg="modSld">
      <pc:chgData name="CARLOS AUGUSTO LOMBARDI GARCIA" userId="S::garcia.carlos@fatec.sp.gov.br::3a320f2d-d48f-476a-b51c-9d8336d8a9ad" providerId="AD" clId="Web-{80CCC443-3209-444B-863C-0582FB0862AC}" dt="2023-02-24T01:41:51.954" v="4" actId="20577"/>
      <pc:docMkLst>
        <pc:docMk/>
      </pc:docMkLst>
      <pc:sldChg chg="modSp">
        <pc:chgData name="CARLOS AUGUSTO LOMBARDI GARCIA" userId="S::garcia.carlos@fatec.sp.gov.br::3a320f2d-d48f-476a-b51c-9d8336d8a9ad" providerId="AD" clId="Web-{80CCC443-3209-444B-863C-0582FB0862AC}" dt="2023-02-24T01:41:51.954" v="4" actId="20577"/>
        <pc:sldMkLst>
          <pc:docMk/>
          <pc:sldMk cId="0" sldId="281"/>
        </pc:sldMkLst>
        <pc:spChg chg="mod">
          <ac:chgData name="CARLOS AUGUSTO LOMBARDI GARCIA" userId="S::garcia.carlos@fatec.sp.gov.br::3a320f2d-d48f-476a-b51c-9d8336d8a9ad" providerId="AD" clId="Web-{80CCC443-3209-444B-863C-0582FB0862AC}" dt="2023-02-24T01:41:46.188" v="2" actId="20577"/>
          <ac:spMkLst>
            <pc:docMk/>
            <pc:sldMk cId="0" sldId="281"/>
            <ac:spMk id="6146" creationId="{393C5CDF-4815-4024-B77D-3D090A24AC9E}"/>
          </ac:spMkLst>
        </pc:spChg>
        <pc:spChg chg="mod">
          <ac:chgData name="CARLOS AUGUSTO LOMBARDI GARCIA" userId="S::garcia.carlos@fatec.sp.gov.br::3a320f2d-d48f-476a-b51c-9d8336d8a9ad" providerId="AD" clId="Web-{80CCC443-3209-444B-863C-0582FB0862AC}" dt="2023-02-24T01:41:51.954" v="4" actId="20577"/>
          <ac:spMkLst>
            <pc:docMk/>
            <pc:sldMk cId="0" sldId="281"/>
            <ac:spMk id="6147" creationId="{5C3CD330-7286-4D0D-BCD1-22C0245471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a:extLst>
              <a:ext uri="{FF2B5EF4-FFF2-40B4-BE49-F238E27FC236}">
                <a16:creationId xmlns:a16="http://schemas.microsoft.com/office/drawing/2014/main" id="{6A7BEF75-C154-4BB5-BD77-3C765655700D}"/>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94B17F3-D0B8-40E0-BBE8-EDFDB8DC6D85}"/>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25364F85-0639-4045-801E-41C82A9D8489}"/>
              </a:ext>
            </a:extLst>
          </p:cNvPr>
          <p:cNvSpPr>
            <a:spLocks noGrp="1" noChangeArrowheads="1"/>
          </p:cNvSpPr>
          <p:nvPr>
            <p:ph type="sldNum" sz="quarter" idx="12"/>
          </p:nvPr>
        </p:nvSpPr>
        <p:spPr>
          <a:ln/>
        </p:spPr>
        <p:txBody>
          <a:bodyPr/>
          <a:lstStyle>
            <a:lvl1pPr>
              <a:defRPr/>
            </a:lvl1pPr>
          </a:lstStyle>
          <a:p>
            <a:fld id="{E8B41881-EF72-4420-BD59-606DF735518E}" type="slidenum">
              <a:rPr lang="pt-BR" altLang="pt-BR"/>
              <a:pPr/>
              <a:t>‹#›</a:t>
            </a:fld>
            <a:endParaRPr lang="pt-BR" altLang="pt-BR"/>
          </a:p>
        </p:txBody>
      </p:sp>
    </p:spTree>
    <p:extLst>
      <p:ext uri="{BB962C8B-B14F-4D97-AF65-F5344CB8AC3E}">
        <p14:creationId xmlns:p14="http://schemas.microsoft.com/office/powerpoint/2010/main" val="1505798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307EA1CF-CFBD-4A35-9325-F61B9A4D9C42}"/>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73C805B6-14A9-41A3-87F9-8AF5E9A75581}"/>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D5E5288B-B80E-4731-841E-5D087F0B2CD8}"/>
              </a:ext>
            </a:extLst>
          </p:cNvPr>
          <p:cNvSpPr>
            <a:spLocks noGrp="1" noChangeArrowheads="1"/>
          </p:cNvSpPr>
          <p:nvPr>
            <p:ph type="sldNum" sz="quarter" idx="12"/>
          </p:nvPr>
        </p:nvSpPr>
        <p:spPr>
          <a:ln/>
        </p:spPr>
        <p:txBody>
          <a:bodyPr/>
          <a:lstStyle>
            <a:lvl1pPr>
              <a:defRPr/>
            </a:lvl1pPr>
          </a:lstStyle>
          <a:p>
            <a:fld id="{3756BD4A-509C-427A-82E0-785859DDB57B}" type="slidenum">
              <a:rPr lang="pt-BR" altLang="pt-BR"/>
              <a:pPr/>
              <a:t>‹#›</a:t>
            </a:fld>
            <a:endParaRPr lang="pt-BR" altLang="pt-BR"/>
          </a:p>
        </p:txBody>
      </p:sp>
    </p:spTree>
    <p:extLst>
      <p:ext uri="{BB962C8B-B14F-4D97-AF65-F5344CB8AC3E}">
        <p14:creationId xmlns:p14="http://schemas.microsoft.com/office/powerpoint/2010/main" val="92333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709C67B0-D87F-4BCE-A37B-5237F4D3DCA6}"/>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3830545B-BDAE-486D-8EAB-C9BF47D1C16E}"/>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744EB2A6-BFFA-4415-B2C3-7BAB39A17DC5}"/>
              </a:ext>
            </a:extLst>
          </p:cNvPr>
          <p:cNvSpPr>
            <a:spLocks noGrp="1" noChangeArrowheads="1"/>
          </p:cNvSpPr>
          <p:nvPr>
            <p:ph type="sldNum" sz="quarter" idx="12"/>
          </p:nvPr>
        </p:nvSpPr>
        <p:spPr>
          <a:ln/>
        </p:spPr>
        <p:txBody>
          <a:bodyPr/>
          <a:lstStyle>
            <a:lvl1pPr>
              <a:defRPr/>
            </a:lvl1pPr>
          </a:lstStyle>
          <a:p>
            <a:fld id="{7C60CE35-B748-48F1-B9BE-D69524F74594}" type="slidenum">
              <a:rPr lang="pt-BR" altLang="pt-BR"/>
              <a:pPr/>
              <a:t>‹#›</a:t>
            </a:fld>
            <a:endParaRPr lang="pt-BR" altLang="pt-BR"/>
          </a:p>
        </p:txBody>
      </p:sp>
    </p:spTree>
    <p:extLst>
      <p:ext uri="{BB962C8B-B14F-4D97-AF65-F5344CB8AC3E}">
        <p14:creationId xmlns:p14="http://schemas.microsoft.com/office/powerpoint/2010/main" val="412229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4050"/>
            </a:lvl1pPr>
          </a:lstStyle>
          <a:p>
            <a:r>
              <a:rPr lang="pt-BR"/>
              <a:t>Clique para editar o título mestre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D1B6563-AB78-44E9-8E08-9A32286E4AB4}" type="datetimeFigureOut">
              <a:rPr lang="pt-BR" smtClean="0"/>
              <a:t>17/03/2023</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3199369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1941909" y="2133600"/>
            <a:ext cx="6686550" cy="3777622"/>
          </a:xfrm>
        </p:spPr>
        <p:txBody>
          <a:bodyPr>
            <a:normAutofit/>
          </a:bodyPr>
          <a:lstStyle>
            <a:lvl1pPr>
              <a:defRPr sz="2100"/>
            </a:lvl1pPr>
            <a:lvl2pPr>
              <a:defRPr sz="1800"/>
            </a:lvl2pPr>
            <a:lvl3pPr>
              <a:defRPr sz="1500"/>
            </a:lvl3pPr>
            <a:lvl4pPr>
              <a:defRPr sz="1350"/>
            </a:lvl4pPr>
            <a:lvl5pPr>
              <a:defRPr sz="1350"/>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D1B6563-AB78-44E9-8E08-9A32286E4AB4}" type="datetimeFigureOut">
              <a:rPr lang="pt-BR" smtClean="0"/>
              <a:t>17/03/2023</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1399422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3000" b="0" cap="none"/>
            </a:lvl1pPr>
          </a:lstStyle>
          <a:p>
            <a:r>
              <a:rPr lang="pt-BR"/>
              <a:t>Clique para editar o título mestre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6D1B6563-AB78-44E9-8E08-9A32286E4AB4}" type="datetimeFigureOut">
              <a:rPr lang="pt-BR" smtClean="0"/>
              <a:t>17/03/2023</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1223002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D1B6563-AB78-44E9-8E08-9A32286E4AB4}" type="datetimeFigureOut">
              <a:rPr lang="pt-BR" smtClean="0"/>
              <a:t>17/03/2023</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4069781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 texto mestre</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 texto mestre</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D1B6563-AB78-44E9-8E08-9A32286E4AB4}" type="datetimeFigureOut">
              <a:rPr lang="pt-BR" smtClean="0"/>
              <a:t>17/03/2023</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3896995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D1B6563-AB78-44E9-8E08-9A32286E4AB4}" type="datetimeFigureOut">
              <a:rPr lang="pt-BR" smtClean="0"/>
              <a:t>17/03/2023</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2382603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B6563-AB78-44E9-8E08-9A32286E4AB4}" type="datetimeFigureOut">
              <a:rPr lang="pt-BR" smtClean="0"/>
              <a:t>17/03/2023</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427525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1500" b="0"/>
            </a:lvl1pPr>
          </a:lstStyle>
          <a:p>
            <a:r>
              <a:rPr lang="pt-BR"/>
              <a:t>Clique para editar o título mestre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Clique para editar o texto mestre</a:t>
            </a:r>
          </a:p>
        </p:txBody>
      </p:sp>
      <p:sp>
        <p:nvSpPr>
          <p:cNvPr id="5" name="Date Placeholder 4"/>
          <p:cNvSpPr>
            <a:spLocks noGrp="1"/>
          </p:cNvSpPr>
          <p:nvPr>
            <p:ph type="dt" sz="half" idx="10"/>
          </p:nvPr>
        </p:nvSpPr>
        <p:spPr/>
        <p:txBody>
          <a:bodyPr/>
          <a:lstStyle/>
          <a:p>
            <a:fld id="{6D1B6563-AB78-44E9-8E08-9A32286E4AB4}" type="datetimeFigureOut">
              <a:rPr lang="pt-BR" smtClean="0"/>
              <a:t>17/03/2023</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156253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275859DB-22AA-4AFC-9B37-5AA4278BC08A}"/>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457D7ABD-6243-40B1-8C4B-2E7CBD72497D}"/>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B9E89CF0-5279-4A07-BD0B-7B4D5B27A308}"/>
              </a:ext>
            </a:extLst>
          </p:cNvPr>
          <p:cNvSpPr>
            <a:spLocks noGrp="1" noChangeArrowheads="1"/>
          </p:cNvSpPr>
          <p:nvPr>
            <p:ph type="sldNum" sz="quarter" idx="12"/>
          </p:nvPr>
        </p:nvSpPr>
        <p:spPr>
          <a:ln/>
        </p:spPr>
        <p:txBody>
          <a:bodyPr/>
          <a:lstStyle>
            <a:lvl1pPr>
              <a:defRPr/>
            </a:lvl1pPr>
          </a:lstStyle>
          <a:p>
            <a:fld id="{1FDA7B24-7E45-45C2-9E78-4E8452B9F6C3}" type="slidenum">
              <a:rPr lang="pt-BR" altLang="pt-BR"/>
              <a:pPr/>
              <a:t>‹#›</a:t>
            </a:fld>
            <a:endParaRPr lang="pt-BR" altLang="pt-BR"/>
          </a:p>
        </p:txBody>
      </p:sp>
    </p:spTree>
    <p:extLst>
      <p:ext uri="{BB962C8B-B14F-4D97-AF65-F5344CB8AC3E}">
        <p14:creationId xmlns:p14="http://schemas.microsoft.com/office/powerpoint/2010/main" val="2434166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18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a:t>Clique no ícone para adicionar uma imagem</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Clique para editar o texto mestre</a:t>
            </a:r>
          </a:p>
        </p:txBody>
      </p:sp>
      <p:sp>
        <p:nvSpPr>
          <p:cNvPr id="5" name="Date Placeholder 4"/>
          <p:cNvSpPr>
            <a:spLocks noGrp="1"/>
          </p:cNvSpPr>
          <p:nvPr>
            <p:ph type="dt" sz="half" idx="10"/>
          </p:nvPr>
        </p:nvSpPr>
        <p:spPr/>
        <p:txBody>
          <a:bodyPr/>
          <a:lstStyle/>
          <a:p>
            <a:fld id="{6D1B6563-AB78-44E9-8E08-9A32286E4AB4}" type="datetimeFigureOut">
              <a:rPr lang="pt-BR" smtClean="0"/>
              <a:t>17/03/2023</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4096860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3600" b="0" cap="none"/>
            </a:lvl1pPr>
          </a:lstStyle>
          <a:p>
            <a:r>
              <a:rPr lang="pt-BR"/>
              <a:t>Clique para editar o título mestre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6D1B6563-AB78-44E9-8E08-9A32286E4AB4}" type="datetimeFigureOut">
              <a:rPr lang="pt-BR" smtClean="0"/>
              <a:t>17/03/2023</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295984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pt-BR"/>
              <a:t>Clique para editar o texto mestre</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6D1B6563-AB78-44E9-8E08-9A32286E4AB4}" type="datetimeFigureOut">
              <a:rPr lang="pt-BR" smtClean="0"/>
              <a:t>17/03/2023</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E58C38EE-4129-44C7-9FAF-05A906CFEC41}" type="slidenum">
              <a:rPr lang="pt-BR" smtClean="0"/>
              <a:t>‹#›</a:t>
            </a:fld>
            <a:endParaRPr lang="pt-BR"/>
          </a:p>
        </p:txBody>
      </p:sp>
      <p:sp>
        <p:nvSpPr>
          <p:cNvPr id="14" name="TextBox 13"/>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1639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3600" b="0"/>
            </a:lvl1pPr>
          </a:lstStyle>
          <a:p>
            <a:r>
              <a:rPr lang="pt-BR"/>
              <a:t>Clique para editar o título mestre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6D1B6563-AB78-44E9-8E08-9A32286E4AB4}" type="datetimeFigureOut">
              <a:rPr lang="pt-BR" smtClean="0"/>
              <a:t>17/03/2023</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21620480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6D1B6563-AB78-44E9-8E08-9A32286E4AB4}" type="datetimeFigureOut">
              <a:rPr lang="pt-BR" smtClean="0"/>
              <a:t>17/03/2023</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E58C38EE-4129-44C7-9FAF-05A906CFEC41}" type="slidenum">
              <a:rPr lang="pt-BR" smtClean="0"/>
              <a:t>‹#›</a:t>
            </a:fld>
            <a:endParaRPr lang="pt-BR"/>
          </a:p>
        </p:txBody>
      </p:sp>
      <p:sp>
        <p:nvSpPr>
          <p:cNvPr id="17" name="TextBox 16"/>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2144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3600" b="0"/>
            </a:lvl1pPr>
          </a:lstStyle>
          <a:p>
            <a:r>
              <a:rPr lang="pt-BR"/>
              <a:t>Clique para editar o título mestre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6D1B6563-AB78-44E9-8E08-9A32286E4AB4}" type="datetimeFigureOut">
              <a:rPr lang="pt-BR" smtClean="0"/>
              <a:t>17/03/2023</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13578547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D1B6563-AB78-44E9-8E08-9A32286E4AB4}" type="datetimeFigureOut">
              <a:rPr lang="pt-BR" smtClean="0"/>
              <a:t>17/03/2023</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3704504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D1B6563-AB78-44E9-8E08-9A32286E4AB4}" type="datetimeFigureOut">
              <a:rPr lang="pt-BR" smtClean="0"/>
              <a:t>17/03/2023</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C38EE-4129-44C7-9FAF-05A906CFEC41}" type="slidenum">
              <a:rPr lang="pt-BR" smtClean="0"/>
              <a:t>‹#›</a:t>
            </a:fld>
            <a:endParaRPr lang="pt-BR"/>
          </a:p>
        </p:txBody>
      </p:sp>
    </p:spTree>
    <p:extLst>
      <p:ext uri="{BB962C8B-B14F-4D97-AF65-F5344CB8AC3E}">
        <p14:creationId xmlns:p14="http://schemas.microsoft.com/office/powerpoint/2010/main" val="2454296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a:extLst>
              <a:ext uri="{FF2B5EF4-FFF2-40B4-BE49-F238E27FC236}">
                <a16:creationId xmlns:a16="http://schemas.microsoft.com/office/drawing/2014/main" id="{90C77328-AF22-4B01-BDAA-509564255B79}"/>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B79D37CE-BA3B-4B5B-9FFF-2AC73376422B}"/>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667FECD1-4DF5-4DBF-9E99-60CB7AB03510}"/>
              </a:ext>
            </a:extLst>
          </p:cNvPr>
          <p:cNvSpPr>
            <a:spLocks noGrp="1" noChangeArrowheads="1"/>
          </p:cNvSpPr>
          <p:nvPr>
            <p:ph type="sldNum" sz="quarter" idx="12"/>
          </p:nvPr>
        </p:nvSpPr>
        <p:spPr>
          <a:ln/>
        </p:spPr>
        <p:txBody>
          <a:bodyPr/>
          <a:lstStyle>
            <a:lvl1pPr>
              <a:defRPr/>
            </a:lvl1pPr>
          </a:lstStyle>
          <a:p>
            <a:fld id="{9191FE15-5D9A-45B4-88CF-8D934B0D10FD}" type="slidenum">
              <a:rPr lang="pt-BR" altLang="pt-BR"/>
              <a:pPr/>
              <a:t>‹#›</a:t>
            </a:fld>
            <a:endParaRPr lang="pt-BR" altLang="pt-BR"/>
          </a:p>
        </p:txBody>
      </p:sp>
    </p:spTree>
    <p:extLst>
      <p:ext uri="{BB962C8B-B14F-4D97-AF65-F5344CB8AC3E}">
        <p14:creationId xmlns:p14="http://schemas.microsoft.com/office/powerpoint/2010/main" val="2177426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D24049E4-BB35-47F2-9B2D-7C2115FC391C}"/>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8E3E3DB6-CC73-43F4-A3D1-15FE3E76EF48}"/>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BD62BB69-C6E9-46EA-AE4E-485F5F527036}"/>
              </a:ext>
            </a:extLst>
          </p:cNvPr>
          <p:cNvSpPr>
            <a:spLocks noGrp="1" noChangeArrowheads="1"/>
          </p:cNvSpPr>
          <p:nvPr>
            <p:ph type="sldNum" sz="quarter" idx="12"/>
          </p:nvPr>
        </p:nvSpPr>
        <p:spPr>
          <a:ln/>
        </p:spPr>
        <p:txBody>
          <a:bodyPr/>
          <a:lstStyle>
            <a:lvl1pPr>
              <a:defRPr/>
            </a:lvl1pPr>
          </a:lstStyle>
          <a:p>
            <a:fld id="{BB0526B8-EE80-4215-8FA6-5E3A0B3D6E0E}" type="slidenum">
              <a:rPr lang="pt-BR" altLang="pt-BR"/>
              <a:pPr/>
              <a:t>‹#›</a:t>
            </a:fld>
            <a:endParaRPr lang="pt-BR" altLang="pt-BR"/>
          </a:p>
        </p:txBody>
      </p:sp>
    </p:spTree>
    <p:extLst>
      <p:ext uri="{BB962C8B-B14F-4D97-AF65-F5344CB8AC3E}">
        <p14:creationId xmlns:p14="http://schemas.microsoft.com/office/powerpoint/2010/main" val="93606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a:extLst>
              <a:ext uri="{FF2B5EF4-FFF2-40B4-BE49-F238E27FC236}">
                <a16:creationId xmlns:a16="http://schemas.microsoft.com/office/drawing/2014/main" id="{E47BDE04-E32A-4DAE-AD9D-BBE353086F9E}"/>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EB67260F-511D-40E4-B9D5-6AA6F994F73B}"/>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98A4AF12-BC04-4B47-AA9E-15BAC52A747A}"/>
              </a:ext>
            </a:extLst>
          </p:cNvPr>
          <p:cNvSpPr>
            <a:spLocks noGrp="1" noChangeArrowheads="1"/>
          </p:cNvSpPr>
          <p:nvPr>
            <p:ph type="sldNum" sz="quarter" idx="12"/>
          </p:nvPr>
        </p:nvSpPr>
        <p:spPr>
          <a:ln/>
        </p:spPr>
        <p:txBody>
          <a:bodyPr/>
          <a:lstStyle>
            <a:lvl1pPr>
              <a:defRPr/>
            </a:lvl1pPr>
          </a:lstStyle>
          <a:p>
            <a:fld id="{6E3851C3-CBBC-4DC2-954C-64EA9A1C668A}" type="slidenum">
              <a:rPr lang="pt-BR" altLang="pt-BR"/>
              <a:pPr/>
              <a:t>‹#›</a:t>
            </a:fld>
            <a:endParaRPr lang="pt-BR" altLang="pt-BR"/>
          </a:p>
        </p:txBody>
      </p:sp>
    </p:spTree>
    <p:extLst>
      <p:ext uri="{BB962C8B-B14F-4D97-AF65-F5344CB8AC3E}">
        <p14:creationId xmlns:p14="http://schemas.microsoft.com/office/powerpoint/2010/main" val="1344560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a:extLst>
              <a:ext uri="{FF2B5EF4-FFF2-40B4-BE49-F238E27FC236}">
                <a16:creationId xmlns:a16="http://schemas.microsoft.com/office/drawing/2014/main" id="{D174457D-D0DE-4E4E-B210-EFE76BA1BFFE}"/>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8387FF7-1D95-4129-A219-8ED2BC6E9E69}"/>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892573D0-0A2B-44C1-A451-9E8FBB43613C}"/>
              </a:ext>
            </a:extLst>
          </p:cNvPr>
          <p:cNvSpPr>
            <a:spLocks noGrp="1" noChangeArrowheads="1"/>
          </p:cNvSpPr>
          <p:nvPr>
            <p:ph type="sldNum" sz="quarter" idx="12"/>
          </p:nvPr>
        </p:nvSpPr>
        <p:spPr>
          <a:ln/>
        </p:spPr>
        <p:txBody>
          <a:bodyPr/>
          <a:lstStyle>
            <a:lvl1pPr>
              <a:defRPr/>
            </a:lvl1pPr>
          </a:lstStyle>
          <a:p>
            <a:fld id="{E300BB9F-D111-4AA2-83D6-8B57C3D7E1ED}" type="slidenum">
              <a:rPr lang="pt-BR" altLang="pt-BR"/>
              <a:pPr/>
              <a:t>‹#›</a:t>
            </a:fld>
            <a:endParaRPr lang="pt-BR" altLang="pt-BR"/>
          </a:p>
        </p:txBody>
      </p:sp>
    </p:spTree>
    <p:extLst>
      <p:ext uri="{BB962C8B-B14F-4D97-AF65-F5344CB8AC3E}">
        <p14:creationId xmlns:p14="http://schemas.microsoft.com/office/powerpoint/2010/main" val="2280265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B6187C5B-FC82-47CC-9985-8E31F5C205C8}"/>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D13ABE04-5CCF-4B29-A575-2DA44573C27F}"/>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26C72FA5-E123-40A5-8AB1-308C78F94A61}"/>
              </a:ext>
            </a:extLst>
          </p:cNvPr>
          <p:cNvSpPr>
            <a:spLocks noGrp="1" noChangeArrowheads="1"/>
          </p:cNvSpPr>
          <p:nvPr>
            <p:ph type="sldNum" sz="quarter" idx="12"/>
          </p:nvPr>
        </p:nvSpPr>
        <p:spPr>
          <a:ln/>
        </p:spPr>
        <p:txBody>
          <a:bodyPr/>
          <a:lstStyle>
            <a:lvl1pPr>
              <a:defRPr/>
            </a:lvl1pPr>
          </a:lstStyle>
          <a:p>
            <a:fld id="{0E207F2F-535F-41CE-9101-F37FAC0C9E93}" type="slidenum">
              <a:rPr lang="pt-BR" altLang="pt-BR"/>
              <a:pPr/>
              <a:t>‹#›</a:t>
            </a:fld>
            <a:endParaRPr lang="pt-BR" altLang="pt-BR"/>
          </a:p>
        </p:txBody>
      </p:sp>
    </p:spTree>
    <p:extLst>
      <p:ext uri="{BB962C8B-B14F-4D97-AF65-F5344CB8AC3E}">
        <p14:creationId xmlns:p14="http://schemas.microsoft.com/office/powerpoint/2010/main" val="4226844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16:creationId xmlns:a16="http://schemas.microsoft.com/office/drawing/2014/main" id="{6FDB2E0D-D75B-4634-8DEA-49916F0C5F04}"/>
              </a:ext>
            </a:extLst>
          </p:cNvPr>
          <p:cNvSpPr>
            <a:spLocks noGrp="1" noChangeArrowheads="1"/>
          </p:cNvSpPr>
          <p:nvPr>
            <p:ph type="dt" sz="half" idx="10"/>
          </p:nvPr>
        </p:nvSpPr>
        <p:spPr>
          <a:ln/>
        </p:spPr>
        <p:txBody>
          <a:bodyPr/>
          <a:lstStyle>
            <a:lvl1pPr>
              <a:defRPr/>
            </a:lvl1pPr>
          </a:lstStyle>
          <a:p>
            <a:pPr>
              <a:defRPr/>
            </a:pPr>
            <a:endParaRPr lang="pt-BR"/>
          </a:p>
        </p:txBody>
      </p:sp>
      <p:sp>
        <p:nvSpPr>
          <p:cNvPr id="8" name="Rectangle 5">
            <a:extLst>
              <a:ext uri="{FF2B5EF4-FFF2-40B4-BE49-F238E27FC236}">
                <a16:creationId xmlns:a16="http://schemas.microsoft.com/office/drawing/2014/main" id="{6CFC533F-8288-4F76-862E-5DDA1F0D6152}"/>
              </a:ext>
            </a:extLst>
          </p:cNvPr>
          <p:cNvSpPr>
            <a:spLocks noGrp="1" noChangeArrowheads="1"/>
          </p:cNvSpPr>
          <p:nvPr>
            <p:ph type="ftr" sz="quarter" idx="11"/>
          </p:nvPr>
        </p:nvSpPr>
        <p:spPr>
          <a:ln/>
        </p:spPr>
        <p:txBody>
          <a:bodyPr/>
          <a:lstStyle>
            <a:lvl1pPr>
              <a:defRPr/>
            </a:lvl1pPr>
          </a:lstStyle>
          <a:p>
            <a:pPr>
              <a:defRPr/>
            </a:pPr>
            <a:endParaRPr lang="pt-BR"/>
          </a:p>
        </p:txBody>
      </p:sp>
      <p:sp>
        <p:nvSpPr>
          <p:cNvPr id="9" name="Rectangle 6">
            <a:extLst>
              <a:ext uri="{FF2B5EF4-FFF2-40B4-BE49-F238E27FC236}">
                <a16:creationId xmlns:a16="http://schemas.microsoft.com/office/drawing/2014/main" id="{0DA7BB22-A6CF-4C74-B4DB-C149121E4C61}"/>
              </a:ext>
            </a:extLst>
          </p:cNvPr>
          <p:cNvSpPr>
            <a:spLocks noGrp="1" noChangeArrowheads="1"/>
          </p:cNvSpPr>
          <p:nvPr>
            <p:ph type="sldNum" sz="quarter" idx="12"/>
          </p:nvPr>
        </p:nvSpPr>
        <p:spPr>
          <a:ln/>
        </p:spPr>
        <p:txBody>
          <a:bodyPr/>
          <a:lstStyle>
            <a:lvl1pPr>
              <a:defRPr/>
            </a:lvl1pPr>
          </a:lstStyle>
          <a:p>
            <a:fld id="{141CDB4E-F7C8-4241-A3C6-BC59C38A3F27}" type="slidenum">
              <a:rPr lang="pt-BR" altLang="pt-BR"/>
              <a:pPr/>
              <a:t>‹#›</a:t>
            </a:fld>
            <a:endParaRPr lang="pt-BR" altLang="pt-BR"/>
          </a:p>
        </p:txBody>
      </p:sp>
    </p:spTree>
    <p:extLst>
      <p:ext uri="{BB962C8B-B14F-4D97-AF65-F5344CB8AC3E}">
        <p14:creationId xmlns:p14="http://schemas.microsoft.com/office/powerpoint/2010/main" val="7316578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a:extLst>
              <a:ext uri="{FF2B5EF4-FFF2-40B4-BE49-F238E27FC236}">
                <a16:creationId xmlns:a16="http://schemas.microsoft.com/office/drawing/2014/main" id="{C8F0F820-23C9-4BD8-B8DB-A88556F30C11}"/>
              </a:ext>
            </a:extLst>
          </p:cNvPr>
          <p:cNvSpPr>
            <a:spLocks noGrp="1" noChangeArrowheads="1"/>
          </p:cNvSpPr>
          <p:nvPr>
            <p:ph type="dt" sz="half"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0DB87B66-9224-4DDD-9CA6-D1C34C4CDFF4}"/>
              </a:ext>
            </a:extLst>
          </p:cNvPr>
          <p:cNvSpPr>
            <a:spLocks noGrp="1" noChangeArrowheads="1"/>
          </p:cNvSpPr>
          <p:nvPr>
            <p:ph type="ftr" sz="quarte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72C003B7-C39A-4808-A3B4-7681D0831EBA}"/>
              </a:ext>
            </a:extLst>
          </p:cNvPr>
          <p:cNvSpPr>
            <a:spLocks noGrp="1" noChangeArrowheads="1"/>
          </p:cNvSpPr>
          <p:nvPr>
            <p:ph type="sldNum" sz="quarter" idx="12"/>
          </p:nvPr>
        </p:nvSpPr>
        <p:spPr>
          <a:ln/>
        </p:spPr>
        <p:txBody>
          <a:bodyPr/>
          <a:lstStyle>
            <a:lvl1pPr>
              <a:defRPr/>
            </a:lvl1pPr>
          </a:lstStyle>
          <a:p>
            <a:fld id="{C1E73505-9E14-4BE3-AFB8-3DC9080CB5F4}" type="slidenum">
              <a:rPr lang="pt-BR" altLang="pt-BR"/>
              <a:pPr/>
              <a:t>‹#›</a:t>
            </a:fld>
            <a:endParaRPr lang="pt-BR" altLang="pt-BR"/>
          </a:p>
        </p:txBody>
      </p:sp>
    </p:spTree>
    <p:extLst>
      <p:ext uri="{BB962C8B-B14F-4D97-AF65-F5344CB8AC3E}">
        <p14:creationId xmlns:p14="http://schemas.microsoft.com/office/powerpoint/2010/main" val="19223025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50C4C40-2C4B-4165-A4B0-52FA90CD9F2C}"/>
              </a:ext>
            </a:extLst>
          </p:cNvPr>
          <p:cNvSpPr>
            <a:spLocks noGrp="1" noChangeArrowheads="1"/>
          </p:cNvSpPr>
          <p:nvPr>
            <p:ph type="dt" sz="half" idx="10"/>
          </p:nvPr>
        </p:nvSpPr>
        <p:spPr>
          <a:ln/>
        </p:spPr>
        <p:txBody>
          <a:bodyPr/>
          <a:lstStyle>
            <a:lvl1pPr>
              <a:defRPr/>
            </a:lvl1pPr>
          </a:lstStyle>
          <a:p>
            <a:pPr>
              <a:defRPr/>
            </a:pPr>
            <a:endParaRPr lang="pt-BR"/>
          </a:p>
        </p:txBody>
      </p:sp>
      <p:sp>
        <p:nvSpPr>
          <p:cNvPr id="3" name="Rectangle 5">
            <a:extLst>
              <a:ext uri="{FF2B5EF4-FFF2-40B4-BE49-F238E27FC236}">
                <a16:creationId xmlns:a16="http://schemas.microsoft.com/office/drawing/2014/main" id="{17A83A07-E546-4A46-BBA7-3BA2FB70E3B1}"/>
              </a:ext>
            </a:extLst>
          </p:cNvPr>
          <p:cNvSpPr>
            <a:spLocks noGrp="1" noChangeArrowheads="1"/>
          </p:cNvSpPr>
          <p:nvPr>
            <p:ph type="ftr" sz="quarter" idx="11"/>
          </p:nvPr>
        </p:nvSpPr>
        <p:spPr>
          <a:ln/>
        </p:spPr>
        <p:txBody>
          <a:bodyPr/>
          <a:lstStyle>
            <a:lvl1pPr>
              <a:defRPr/>
            </a:lvl1pPr>
          </a:lstStyle>
          <a:p>
            <a:pPr>
              <a:defRPr/>
            </a:pPr>
            <a:endParaRPr lang="pt-BR"/>
          </a:p>
        </p:txBody>
      </p:sp>
      <p:sp>
        <p:nvSpPr>
          <p:cNvPr id="4" name="Rectangle 6">
            <a:extLst>
              <a:ext uri="{FF2B5EF4-FFF2-40B4-BE49-F238E27FC236}">
                <a16:creationId xmlns:a16="http://schemas.microsoft.com/office/drawing/2014/main" id="{664526ED-1DD8-49A2-9C2D-EDFF68B2A29F}"/>
              </a:ext>
            </a:extLst>
          </p:cNvPr>
          <p:cNvSpPr>
            <a:spLocks noGrp="1" noChangeArrowheads="1"/>
          </p:cNvSpPr>
          <p:nvPr>
            <p:ph type="sldNum" sz="quarter" idx="12"/>
          </p:nvPr>
        </p:nvSpPr>
        <p:spPr>
          <a:ln/>
        </p:spPr>
        <p:txBody>
          <a:bodyPr/>
          <a:lstStyle>
            <a:lvl1pPr>
              <a:defRPr/>
            </a:lvl1pPr>
          </a:lstStyle>
          <a:p>
            <a:fld id="{D3BB42E5-51B5-4283-BF3F-4DF6B7876AB5}" type="slidenum">
              <a:rPr lang="pt-BR" altLang="pt-BR"/>
              <a:pPr/>
              <a:t>‹#›</a:t>
            </a:fld>
            <a:endParaRPr lang="pt-BR" altLang="pt-BR"/>
          </a:p>
        </p:txBody>
      </p:sp>
    </p:spTree>
    <p:extLst>
      <p:ext uri="{BB962C8B-B14F-4D97-AF65-F5344CB8AC3E}">
        <p14:creationId xmlns:p14="http://schemas.microsoft.com/office/powerpoint/2010/main" val="14506906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a:extLst>
              <a:ext uri="{FF2B5EF4-FFF2-40B4-BE49-F238E27FC236}">
                <a16:creationId xmlns:a16="http://schemas.microsoft.com/office/drawing/2014/main" id="{06D752A3-32F6-4248-9C43-C2AC07CB7801}"/>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FE4C48E3-747A-4F98-81B6-D535AF2BE385}"/>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9BF8FB76-65F5-4658-8B25-477B268BF924}"/>
              </a:ext>
            </a:extLst>
          </p:cNvPr>
          <p:cNvSpPr>
            <a:spLocks noGrp="1" noChangeArrowheads="1"/>
          </p:cNvSpPr>
          <p:nvPr>
            <p:ph type="sldNum" sz="quarter" idx="12"/>
          </p:nvPr>
        </p:nvSpPr>
        <p:spPr>
          <a:ln/>
        </p:spPr>
        <p:txBody>
          <a:bodyPr/>
          <a:lstStyle>
            <a:lvl1pPr>
              <a:defRPr/>
            </a:lvl1pPr>
          </a:lstStyle>
          <a:p>
            <a:fld id="{65457004-963E-4DEE-ADD5-905562C33442}" type="slidenum">
              <a:rPr lang="pt-BR" altLang="pt-BR"/>
              <a:pPr/>
              <a:t>‹#›</a:t>
            </a:fld>
            <a:endParaRPr lang="pt-BR" altLang="pt-BR"/>
          </a:p>
        </p:txBody>
      </p:sp>
    </p:spTree>
    <p:extLst>
      <p:ext uri="{BB962C8B-B14F-4D97-AF65-F5344CB8AC3E}">
        <p14:creationId xmlns:p14="http://schemas.microsoft.com/office/powerpoint/2010/main" val="13598279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a:extLst>
              <a:ext uri="{FF2B5EF4-FFF2-40B4-BE49-F238E27FC236}">
                <a16:creationId xmlns:a16="http://schemas.microsoft.com/office/drawing/2014/main" id="{82904000-E3A3-4743-80F3-535990D155E4}"/>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1248E300-3E4D-4216-B247-4D87A71210BA}"/>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8FBB565D-260A-4842-AFA3-0D6B8F197DDB}"/>
              </a:ext>
            </a:extLst>
          </p:cNvPr>
          <p:cNvSpPr>
            <a:spLocks noGrp="1" noChangeArrowheads="1"/>
          </p:cNvSpPr>
          <p:nvPr>
            <p:ph type="sldNum" sz="quarter" idx="12"/>
          </p:nvPr>
        </p:nvSpPr>
        <p:spPr>
          <a:ln/>
        </p:spPr>
        <p:txBody>
          <a:bodyPr/>
          <a:lstStyle>
            <a:lvl1pPr>
              <a:defRPr/>
            </a:lvl1pPr>
          </a:lstStyle>
          <a:p>
            <a:fld id="{E9D61602-8FBF-461F-969B-EE4C0881C962}" type="slidenum">
              <a:rPr lang="pt-BR" altLang="pt-BR"/>
              <a:pPr/>
              <a:t>‹#›</a:t>
            </a:fld>
            <a:endParaRPr lang="pt-BR" altLang="pt-BR"/>
          </a:p>
        </p:txBody>
      </p:sp>
    </p:spTree>
    <p:extLst>
      <p:ext uri="{BB962C8B-B14F-4D97-AF65-F5344CB8AC3E}">
        <p14:creationId xmlns:p14="http://schemas.microsoft.com/office/powerpoint/2010/main" val="18803008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58D698D2-F898-4329-A6B7-32757A8A0523}"/>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C16D13DB-854A-4997-BBF3-03E9F33638D0}"/>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153BFE2F-B499-404F-A372-3B7B658D9286}"/>
              </a:ext>
            </a:extLst>
          </p:cNvPr>
          <p:cNvSpPr>
            <a:spLocks noGrp="1" noChangeArrowheads="1"/>
          </p:cNvSpPr>
          <p:nvPr>
            <p:ph type="sldNum" sz="quarter" idx="12"/>
          </p:nvPr>
        </p:nvSpPr>
        <p:spPr>
          <a:ln/>
        </p:spPr>
        <p:txBody>
          <a:bodyPr/>
          <a:lstStyle>
            <a:lvl1pPr>
              <a:defRPr/>
            </a:lvl1pPr>
          </a:lstStyle>
          <a:p>
            <a:fld id="{7BC5E02E-DCFD-4C02-8F86-6002C977363D}" type="slidenum">
              <a:rPr lang="pt-BR" altLang="pt-BR"/>
              <a:pPr/>
              <a:t>‹#›</a:t>
            </a:fld>
            <a:endParaRPr lang="pt-BR" altLang="pt-BR"/>
          </a:p>
        </p:txBody>
      </p:sp>
    </p:spTree>
    <p:extLst>
      <p:ext uri="{BB962C8B-B14F-4D97-AF65-F5344CB8AC3E}">
        <p14:creationId xmlns:p14="http://schemas.microsoft.com/office/powerpoint/2010/main" val="33525962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F5B2F840-B9AD-436C-83F4-03D560AFF7D7}"/>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0D89A343-0AB1-44C1-B0F8-ABC935EA79A3}"/>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E7D69036-EE46-4B93-AE50-26D550AFB141}"/>
              </a:ext>
            </a:extLst>
          </p:cNvPr>
          <p:cNvSpPr>
            <a:spLocks noGrp="1" noChangeArrowheads="1"/>
          </p:cNvSpPr>
          <p:nvPr>
            <p:ph type="sldNum" sz="quarter" idx="12"/>
          </p:nvPr>
        </p:nvSpPr>
        <p:spPr>
          <a:ln/>
        </p:spPr>
        <p:txBody>
          <a:bodyPr/>
          <a:lstStyle>
            <a:lvl1pPr>
              <a:defRPr/>
            </a:lvl1pPr>
          </a:lstStyle>
          <a:p>
            <a:fld id="{1B7468A7-44C4-4D9F-A691-C56B60CC64F4}" type="slidenum">
              <a:rPr lang="pt-BR" altLang="pt-BR"/>
              <a:pPr/>
              <a:t>‹#›</a:t>
            </a:fld>
            <a:endParaRPr lang="pt-BR" altLang="pt-BR"/>
          </a:p>
        </p:txBody>
      </p:sp>
    </p:spTree>
    <p:extLst>
      <p:ext uri="{BB962C8B-B14F-4D97-AF65-F5344CB8AC3E}">
        <p14:creationId xmlns:p14="http://schemas.microsoft.com/office/powerpoint/2010/main" val="2001597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Rectangle 4">
            <a:extLst>
              <a:ext uri="{FF2B5EF4-FFF2-40B4-BE49-F238E27FC236}">
                <a16:creationId xmlns:a16="http://schemas.microsoft.com/office/drawing/2014/main" id="{0A370C38-725C-4B7F-8FDC-C87707DFD08A}"/>
              </a:ext>
            </a:extLst>
          </p:cNvPr>
          <p:cNvSpPr>
            <a:spLocks noGrp="1" noChangeArrowheads="1"/>
          </p:cNvSpPr>
          <p:nvPr>
            <p:ph type="dt" sz="half"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65F69CDF-5EFB-4230-B85E-6381309CCBEF}"/>
              </a:ext>
            </a:extLst>
          </p:cNvPr>
          <p:cNvSpPr>
            <a:spLocks noGrp="1" noChangeArrowheads="1"/>
          </p:cNvSpPr>
          <p:nvPr>
            <p:ph type="ftr" sz="quarte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F05158EF-F98F-44FA-A439-5DDA6E5C6FDD}"/>
              </a:ext>
            </a:extLst>
          </p:cNvPr>
          <p:cNvSpPr>
            <a:spLocks noGrp="1" noChangeArrowheads="1"/>
          </p:cNvSpPr>
          <p:nvPr>
            <p:ph type="sldNum" sz="quarter" idx="12"/>
          </p:nvPr>
        </p:nvSpPr>
        <p:spPr>
          <a:ln/>
        </p:spPr>
        <p:txBody>
          <a:bodyPr/>
          <a:lstStyle>
            <a:lvl1pPr>
              <a:defRPr/>
            </a:lvl1pPr>
          </a:lstStyle>
          <a:p>
            <a:fld id="{136A4621-8510-4757-A64E-199678268CE6}" type="slidenum">
              <a:rPr lang="pt-BR" altLang="pt-BR"/>
              <a:pPr/>
              <a:t>‹#›</a:t>
            </a:fld>
            <a:endParaRPr lang="pt-BR" altLang="pt-BR"/>
          </a:p>
        </p:txBody>
      </p:sp>
    </p:spTree>
    <p:extLst>
      <p:ext uri="{BB962C8B-B14F-4D97-AF65-F5344CB8AC3E}">
        <p14:creationId xmlns:p14="http://schemas.microsoft.com/office/powerpoint/2010/main" val="218853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17FA647E-13E3-49B2-93CA-6E86FBD3C4DC}"/>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4452D1AD-D634-4547-B836-D7F1AC1E7B39}"/>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AD44C418-A5B2-48D2-B3DA-E68B13402F49}"/>
              </a:ext>
            </a:extLst>
          </p:cNvPr>
          <p:cNvSpPr>
            <a:spLocks noGrp="1" noChangeArrowheads="1"/>
          </p:cNvSpPr>
          <p:nvPr>
            <p:ph type="sldNum" sz="quarter" idx="12"/>
          </p:nvPr>
        </p:nvSpPr>
        <p:spPr>
          <a:ln/>
        </p:spPr>
        <p:txBody>
          <a:bodyPr/>
          <a:lstStyle>
            <a:lvl1pPr>
              <a:defRPr/>
            </a:lvl1pPr>
          </a:lstStyle>
          <a:p>
            <a:fld id="{9C048CF4-2A6A-4789-B83E-4AAC30827D3A}" type="slidenum">
              <a:rPr lang="pt-BR" altLang="pt-BR"/>
              <a:pPr/>
              <a:t>‹#›</a:t>
            </a:fld>
            <a:endParaRPr lang="pt-BR" altLang="pt-BR"/>
          </a:p>
        </p:txBody>
      </p:sp>
    </p:spTree>
    <p:extLst>
      <p:ext uri="{BB962C8B-B14F-4D97-AF65-F5344CB8AC3E}">
        <p14:creationId xmlns:p14="http://schemas.microsoft.com/office/powerpoint/2010/main" val="278661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16:creationId xmlns:a16="http://schemas.microsoft.com/office/drawing/2014/main" id="{9DD5D526-CFF9-4F19-96F2-882855B6BBE4}"/>
              </a:ext>
            </a:extLst>
          </p:cNvPr>
          <p:cNvSpPr>
            <a:spLocks noGrp="1" noChangeArrowheads="1"/>
          </p:cNvSpPr>
          <p:nvPr>
            <p:ph type="dt" sz="half" idx="10"/>
          </p:nvPr>
        </p:nvSpPr>
        <p:spPr>
          <a:ln/>
        </p:spPr>
        <p:txBody>
          <a:bodyPr/>
          <a:lstStyle>
            <a:lvl1pPr>
              <a:defRPr/>
            </a:lvl1pPr>
          </a:lstStyle>
          <a:p>
            <a:pPr>
              <a:defRPr/>
            </a:pPr>
            <a:endParaRPr lang="pt-BR"/>
          </a:p>
        </p:txBody>
      </p:sp>
      <p:sp>
        <p:nvSpPr>
          <p:cNvPr id="8" name="Rectangle 5">
            <a:extLst>
              <a:ext uri="{FF2B5EF4-FFF2-40B4-BE49-F238E27FC236}">
                <a16:creationId xmlns:a16="http://schemas.microsoft.com/office/drawing/2014/main" id="{3DC79219-63C1-4E80-B101-A42ECF77AE18}"/>
              </a:ext>
            </a:extLst>
          </p:cNvPr>
          <p:cNvSpPr>
            <a:spLocks noGrp="1" noChangeArrowheads="1"/>
          </p:cNvSpPr>
          <p:nvPr>
            <p:ph type="ftr" sz="quarter" idx="11"/>
          </p:nvPr>
        </p:nvSpPr>
        <p:spPr>
          <a:ln/>
        </p:spPr>
        <p:txBody>
          <a:bodyPr/>
          <a:lstStyle>
            <a:lvl1pPr>
              <a:defRPr/>
            </a:lvl1pPr>
          </a:lstStyle>
          <a:p>
            <a:pPr>
              <a:defRPr/>
            </a:pPr>
            <a:endParaRPr lang="pt-BR"/>
          </a:p>
        </p:txBody>
      </p:sp>
      <p:sp>
        <p:nvSpPr>
          <p:cNvPr id="9" name="Rectangle 6">
            <a:extLst>
              <a:ext uri="{FF2B5EF4-FFF2-40B4-BE49-F238E27FC236}">
                <a16:creationId xmlns:a16="http://schemas.microsoft.com/office/drawing/2014/main" id="{B6CEA0C2-27C6-441F-8D98-70E07830817F}"/>
              </a:ext>
            </a:extLst>
          </p:cNvPr>
          <p:cNvSpPr>
            <a:spLocks noGrp="1" noChangeArrowheads="1"/>
          </p:cNvSpPr>
          <p:nvPr>
            <p:ph type="sldNum" sz="quarter" idx="12"/>
          </p:nvPr>
        </p:nvSpPr>
        <p:spPr>
          <a:ln/>
        </p:spPr>
        <p:txBody>
          <a:bodyPr/>
          <a:lstStyle>
            <a:lvl1pPr>
              <a:defRPr/>
            </a:lvl1pPr>
          </a:lstStyle>
          <a:p>
            <a:fld id="{45350EFF-79FB-42E3-831B-00D217FBA3BD}" type="slidenum">
              <a:rPr lang="pt-BR" altLang="pt-BR"/>
              <a:pPr/>
              <a:t>‹#›</a:t>
            </a:fld>
            <a:endParaRPr lang="pt-BR" altLang="pt-BR"/>
          </a:p>
        </p:txBody>
      </p:sp>
    </p:spTree>
    <p:extLst>
      <p:ext uri="{BB962C8B-B14F-4D97-AF65-F5344CB8AC3E}">
        <p14:creationId xmlns:p14="http://schemas.microsoft.com/office/powerpoint/2010/main" val="9315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a:extLst>
              <a:ext uri="{FF2B5EF4-FFF2-40B4-BE49-F238E27FC236}">
                <a16:creationId xmlns:a16="http://schemas.microsoft.com/office/drawing/2014/main" id="{D8B73433-65DA-46E9-87C5-FC4147EDAEDA}"/>
              </a:ext>
            </a:extLst>
          </p:cNvPr>
          <p:cNvSpPr>
            <a:spLocks noGrp="1" noChangeArrowheads="1"/>
          </p:cNvSpPr>
          <p:nvPr>
            <p:ph type="dt" sz="half"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45976ADB-8A09-470B-B6A1-DFA7F1E5ED4A}"/>
              </a:ext>
            </a:extLst>
          </p:cNvPr>
          <p:cNvSpPr>
            <a:spLocks noGrp="1" noChangeArrowheads="1"/>
          </p:cNvSpPr>
          <p:nvPr>
            <p:ph type="ftr" sz="quarte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6A68305A-6978-4566-B76D-3C14EDA3A6A5}"/>
              </a:ext>
            </a:extLst>
          </p:cNvPr>
          <p:cNvSpPr>
            <a:spLocks noGrp="1" noChangeArrowheads="1"/>
          </p:cNvSpPr>
          <p:nvPr>
            <p:ph type="sldNum" sz="quarter" idx="12"/>
          </p:nvPr>
        </p:nvSpPr>
        <p:spPr>
          <a:ln/>
        </p:spPr>
        <p:txBody>
          <a:bodyPr/>
          <a:lstStyle>
            <a:lvl1pPr>
              <a:defRPr/>
            </a:lvl1pPr>
          </a:lstStyle>
          <a:p>
            <a:fld id="{40A45B31-B876-4325-9DEC-F7334D0CB1FC}" type="slidenum">
              <a:rPr lang="pt-BR" altLang="pt-BR"/>
              <a:pPr/>
              <a:t>‹#›</a:t>
            </a:fld>
            <a:endParaRPr lang="pt-BR" altLang="pt-BR"/>
          </a:p>
        </p:txBody>
      </p:sp>
    </p:spTree>
    <p:extLst>
      <p:ext uri="{BB962C8B-B14F-4D97-AF65-F5344CB8AC3E}">
        <p14:creationId xmlns:p14="http://schemas.microsoft.com/office/powerpoint/2010/main" val="425474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E65550-B1D9-409A-BC2E-80AC045305B3}"/>
              </a:ext>
            </a:extLst>
          </p:cNvPr>
          <p:cNvSpPr>
            <a:spLocks noGrp="1" noChangeArrowheads="1"/>
          </p:cNvSpPr>
          <p:nvPr>
            <p:ph type="dt" sz="half" idx="10"/>
          </p:nvPr>
        </p:nvSpPr>
        <p:spPr>
          <a:ln/>
        </p:spPr>
        <p:txBody>
          <a:bodyPr/>
          <a:lstStyle>
            <a:lvl1pPr>
              <a:defRPr/>
            </a:lvl1pPr>
          </a:lstStyle>
          <a:p>
            <a:pPr>
              <a:defRPr/>
            </a:pPr>
            <a:endParaRPr lang="pt-BR"/>
          </a:p>
        </p:txBody>
      </p:sp>
      <p:sp>
        <p:nvSpPr>
          <p:cNvPr id="3" name="Rectangle 5">
            <a:extLst>
              <a:ext uri="{FF2B5EF4-FFF2-40B4-BE49-F238E27FC236}">
                <a16:creationId xmlns:a16="http://schemas.microsoft.com/office/drawing/2014/main" id="{2AD3E258-72F4-487A-A9E2-72EA39B67A81}"/>
              </a:ext>
            </a:extLst>
          </p:cNvPr>
          <p:cNvSpPr>
            <a:spLocks noGrp="1" noChangeArrowheads="1"/>
          </p:cNvSpPr>
          <p:nvPr>
            <p:ph type="ftr" sz="quarter" idx="11"/>
          </p:nvPr>
        </p:nvSpPr>
        <p:spPr>
          <a:ln/>
        </p:spPr>
        <p:txBody>
          <a:bodyPr/>
          <a:lstStyle>
            <a:lvl1pPr>
              <a:defRPr/>
            </a:lvl1pPr>
          </a:lstStyle>
          <a:p>
            <a:pPr>
              <a:defRPr/>
            </a:pPr>
            <a:endParaRPr lang="pt-BR"/>
          </a:p>
        </p:txBody>
      </p:sp>
      <p:sp>
        <p:nvSpPr>
          <p:cNvPr id="4" name="Rectangle 6">
            <a:extLst>
              <a:ext uri="{FF2B5EF4-FFF2-40B4-BE49-F238E27FC236}">
                <a16:creationId xmlns:a16="http://schemas.microsoft.com/office/drawing/2014/main" id="{61BCB83C-815B-4558-99C7-D3F099B4975B}"/>
              </a:ext>
            </a:extLst>
          </p:cNvPr>
          <p:cNvSpPr>
            <a:spLocks noGrp="1" noChangeArrowheads="1"/>
          </p:cNvSpPr>
          <p:nvPr>
            <p:ph type="sldNum" sz="quarter" idx="12"/>
          </p:nvPr>
        </p:nvSpPr>
        <p:spPr>
          <a:ln/>
        </p:spPr>
        <p:txBody>
          <a:bodyPr/>
          <a:lstStyle>
            <a:lvl1pPr>
              <a:defRPr/>
            </a:lvl1pPr>
          </a:lstStyle>
          <a:p>
            <a:fld id="{3B2D3673-AC3A-4AC9-BAC2-38C61178C050}" type="slidenum">
              <a:rPr lang="pt-BR" altLang="pt-BR"/>
              <a:pPr/>
              <a:t>‹#›</a:t>
            </a:fld>
            <a:endParaRPr lang="pt-BR" altLang="pt-BR"/>
          </a:p>
        </p:txBody>
      </p:sp>
    </p:spTree>
    <p:extLst>
      <p:ext uri="{BB962C8B-B14F-4D97-AF65-F5344CB8AC3E}">
        <p14:creationId xmlns:p14="http://schemas.microsoft.com/office/powerpoint/2010/main" val="222225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a:extLst>
              <a:ext uri="{FF2B5EF4-FFF2-40B4-BE49-F238E27FC236}">
                <a16:creationId xmlns:a16="http://schemas.microsoft.com/office/drawing/2014/main" id="{D77ABF95-ACF9-4043-BDAA-F07568B26A47}"/>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BA15CB26-8249-4355-A9E8-9A6D10AE62A9}"/>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59AE09E3-217C-439D-ABC6-3FE16F18EDCF}"/>
              </a:ext>
            </a:extLst>
          </p:cNvPr>
          <p:cNvSpPr>
            <a:spLocks noGrp="1" noChangeArrowheads="1"/>
          </p:cNvSpPr>
          <p:nvPr>
            <p:ph type="sldNum" sz="quarter" idx="12"/>
          </p:nvPr>
        </p:nvSpPr>
        <p:spPr>
          <a:ln/>
        </p:spPr>
        <p:txBody>
          <a:bodyPr/>
          <a:lstStyle>
            <a:lvl1pPr>
              <a:defRPr/>
            </a:lvl1pPr>
          </a:lstStyle>
          <a:p>
            <a:fld id="{AD7E8760-18D2-4A18-9356-D10974470D98}" type="slidenum">
              <a:rPr lang="pt-BR" altLang="pt-BR"/>
              <a:pPr/>
              <a:t>‹#›</a:t>
            </a:fld>
            <a:endParaRPr lang="pt-BR" altLang="pt-BR"/>
          </a:p>
        </p:txBody>
      </p:sp>
    </p:spTree>
    <p:extLst>
      <p:ext uri="{BB962C8B-B14F-4D97-AF65-F5344CB8AC3E}">
        <p14:creationId xmlns:p14="http://schemas.microsoft.com/office/powerpoint/2010/main" val="3603650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a:extLst>
              <a:ext uri="{FF2B5EF4-FFF2-40B4-BE49-F238E27FC236}">
                <a16:creationId xmlns:a16="http://schemas.microsoft.com/office/drawing/2014/main" id="{6980462C-9FEE-4188-90F5-6CA2D4250087}"/>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A22B2714-B1C8-411D-A4E4-1B5D884BB4C4}"/>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E442D454-218E-4075-8CD2-36C969C81451}"/>
              </a:ext>
            </a:extLst>
          </p:cNvPr>
          <p:cNvSpPr>
            <a:spLocks noGrp="1" noChangeArrowheads="1"/>
          </p:cNvSpPr>
          <p:nvPr>
            <p:ph type="sldNum" sz="quarter" idx="12"/>
          </p:nvPr>
        </p:nvSpPr>
        <p:spPr>
          <a:ln/>
        </p:spPr>
        <p:txBody>
          <a:bodyPr/>
          <a:lstStyle>
            <a:lvl1pPr>
              <a:defRPr/>
            </a:lvl1pPr>
          </a:lstStyle>
          <a:p>
            <a:fld id="{38FC537A-1F75-4861-A5B0-87EBFB810052}" type="slidenum">
              <a:rPr lang="pt-BR" altLang="pt-BR"/>
              <a:pPr/>
              <a:t>‹#›</a:t>
            </a:fld>
            <a:endParaRPr lang="pt-BR" altLang="pt-BR"/>
          </a:p>
        </p:txBody>
      </p:sp>
    </p:spTree>
    <p:extLst>
      <p:ext uri="{BB962C8B-B14F-4D97-AF65-F5344CB8AC3E}">
        <p14:creationId xmlns:p14="http://schemas.microsoft.com/office/powerpoint/2010/main" val="223552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4E342E-F987-4F99-A251-2958A689ECA7}"/>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a:extLst>
              <a:ext uri="{FF2B5EF4-FFF2-40B4-BE49-F238E27FC236}">
                <a16:creationId xmlns:a16="http://schemas.microsoft.com/office/drawing/2014/main" id="{74F95308-2236-45A2-8F68-7088EBFEFC4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028" name="Rectangle 4">
            <a:extLst>
              <a:ext uri="{FF2B5EF4-FFF2-40B4-BE49-F238E27FC236}">
                <a16:creationId xmlns:a16="http://schemas.microsoft.com/office/drawing/2014/main" id="{69331931-47EC-4380-88BD-3C5B205B8A9B}"/>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pt-BR"/>
          </a:p>
        </p:txBody>
      </p:sp>
      <p:sp>
        <p:nvSpPr>
          <p:cNvPr id="1029" name="Rectangle 5">
            <a:extLst>
              <a:ext uri="{FF2B5EF4-FFF2-40B4-BE49-F238E27FC236}">
                <a16:creationId xmlns:a16="http://schemas.microsoft.com/office/drawing/2014/main" id="{57A27364-8DE5-46D0-B03B-474439707FD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pt-BR"/>
          </a:p>
        </p:txBody>
      </p:sp>
      <p:sp>
        <p:nvSpPr>
          <p:cNvPr id="1030" name="Rectangle 6">
            <a:extLst>
              <a:ext uri="{FF2B5EF4-FFF2-40B4-BE49-F238E27FC236}">
                <a16:creationId xmlns:a16="http://schemas.microsoft.com/office/drawing/2014/main" id="{FDA56536-E589-478E-9EEE-43421AE3E2B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464A7D29-91A4-4CFE-B7A3-A30D05CC3F06}" type="slidenum">
              <a:rPr lang="pt-BR" altLang="pt-BR"/>
              <a:pPr/>
              <a:t>‹#›</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675">
                <a:solidFill>
                  <a:schemeClr val="tx1">
                    <a:tint val="75000"/>
                  </a:schemeClr>
                </a:solidFill>
              </a:defRPr>
            </a:lvl1pPr>
          </a:lstStyle>
          <a:p>
            <a:fld id="{6D1B6563-AB78-44E9-8E08-9A32286E4AB4}" type="datetimeFigureOut">
              <a:rPr lang="pt-BR" smtClean="0"/>
              <a:t>17/03/2023</a:t>
            </a:fld>
            <a:endParaRPr lang="pt-BR"/>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1500">
                <a:solidFill>
                  <a:srgbClr val="FEFFFF"/>
                </a:solidFill>
              </a:defRPr>
            </a:lvl1pPr>
          </a:lstStyle>
          <a:p>
            <a:fld id="{E58C38EE-4129-44C7-9FAF-05A906CFEC41}" type="slidenum">
              <a:rPr lang="pt-BR" smtClean="0"/>
              <a:t>‹#›</a:t>
            </a:fld>
            <a:endParaRPr lang="pt-BR"/>
          </a:p>
        </p:txBody>
      </p:sp>
    </p:spTree>
    <p:extLst>
      <p:ext uri="{BB962C8B-B14F-4D97-AF65-F5344CB8AC3E}">
        <p14:creationId xmlns:p14="http://schemas.microsoft.com/office/powerpoint/2010/main" val="343433566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E009395-809D-4A3D-B6B2-0101648B1AC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a:extLst>
              <a:ext uri="{FF2B5EF4-FFF2-40B4-BE49-F238E27FC236}">
                <a16:creationId xmlns:a16="http://schemas.microsoft.com/office/drawing/2014/main" id="{5261165B-A5AB-4BBA-87B1-7106108B386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028" name="Rectangle 4">
            <a:extLst>
              <a:ext uri="{FF2B5EF4-FFF2-40B4-BE49-F238E27FC236}">
                <a16:creationId xmlns:a16="http://schemas.microsoft.com/office/drawing/2014/main" id="{DD1E2C99-5444-407A-B25D-49F63B7BE01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pt-BR"/>
          </a:p>
        </p:txBody>
      </p:sp>
      <p:sp>
        <p:nvSpPr>
          <p:cNvPr id="1029" name="Rectangle 5">
            <a:extLst>
              <a:ext uri="{FF2B5EF4-FFF2-40B4-BE49-F238E27FC236}">
                <a16:creationId xmlns:a16="http://schemas.microsoft.com/office/drawing/2014/main" id="{B6C9D6FD-6BA2-49A5-BDE8-F64E35A69CF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pt-BR"/>
          </a:p>
        </p:txBody>
      </p:sp>
      <p:sp>
        <p:nvSpPr>
          <p:cNvPr id="1030" name="Rectangle 6">
            <a:extLst>
              <a:ext uri="{FF2B5EF4-FFF2-40B4-BE49-F238E27FC236}">
                <a16:creationId xmlns:a16="http://schemas.microsoft.com/office/drawing/2014/main" id="{0749C1C7-18BB-4014-9D44-67005D4BD0B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863D5EFF-1C56-4EE6-A40F-BE5E1E550CCC}" type="slidenum">
              <a:rPr lang="pt-BR" altLang="pt-BR"/>
              <a:pPr/>
              <a:t>‹#›</a:t>
            </a:fld>
            <a:endParaRPr lang="pt-BR" altLang="pt-B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https://www.oracle.com/br/database/technologies/oracle19c-windows-downloads.html#license-lightbox" TargetMode="External"/><Relationship Id="rId2" Type="http://schemas.openxmlformats.org/officeDocument/2006/relationships/hyperlink" Target="https://www.oracle.com/database/technologies/databaseappdev-vm.html#license-lightbox" TargetMode="External"/><Relationship Id="rId1" Type="http://schemas.openxmlformats.org/officeDocument/2006/relationships/slideLayout" Target="../slideLayouts/slideLayout29.xml"/><Relationship Id="rId5" Type="http://schemas.openxmlformats.org/officeDocument/2006/relationships/hyperlink" Target="https://fatecspgov-my.sharepoint.com/:v:/r/personal/garcia_carlos_fatec_sp_gov_br/Documents/Otimizacao_Sistemas_Banco_Dados/Aula%20virtual%20-%20ADM-20220218_213059-Meeting%20Recording.mp4?csf=1&amp;web=1&amp;e=ozHKyi" TargetMode="External"/><Relationship Id="rId4" Type="http://schemas.openxmlformats.org/officeDocument/2006/relationships/hyperlink" Target="https://www.oracle.com/br/database/technologies/oracle19c-linux-downloads.html#license-lightbo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08623AF-4F33-44FC-B538-B6FA4F29AE47}"/>
              </a:ext>
            </a:extLst>
          </p:cNvPr>
          <p:cNvSpPr>
            <a:spLocks noGrp="1" noChangeArrowheads="1"/>
          </p:cNvSpPr>
          <p:nvPr>
            <p:ph type="ctrTitle"/>
          </p:nvPr>
        </p:nvSpPr>
        <p:spPr/>
        <p:txBody>
          <a:bodyPr/>
          <a:lstStyle/>
          <a:p>
            <a:pPr eaLnBrk="1" hangingPunct="1"/>
            <a:r>
              <a:rPr lang="pt-BR" altLang="pt-BR"/>
              <a:t>Laboratório de OTB</a:t>
            </a:r>
          </a:p>
        </p:txBody>
      </p:sp>
      <p:sp>
        <p:nvSpPr>
          <p:cNvPr id="2051" name="Rectangle 3">
            <a:extLst>
              <a:ext uri="{FF2B5EF4-FFF2-40B4-BE49-F238E27FC236}">
                <a16:creationId xmlns:a16="http://schemas.microsoft.com/office/drawing/2014/main" id="{D85B4448-97C6-4908-A057-9DDFEC4BDA6B}"/>
              </a:ext>
            </a:extLst>
          </p:cNvPr>
          <p:cNvSpPr>
            <a:spLocks noGrp="1" noChangeArrowheads="1"/>
          </p:cNvSpPr>
          <p:nvPr>
            <p:ph type="subTitle" idx="1"/>
          </p:nvPr>
        </p:nvSpPr>
        <p:spPr/>
        <p:txBody>
          <a:bodyPr/>
          <a:lstStyle/>
          <a:p>
            <a:pPr eaLnBrk="1" hangingPunct="1"/>
            <a:r>
              <a:rPr lang="pt-BR" altLang="pt-BR"/>
              <a:t>Ajuste de performance em BD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AF68D54-35A2-4B73-B0A4-1A33798C06BE}"/>
              </a:ext>
            </a:extLst>
          </p:cNvPr>
          <p:cNvSpPr>
            <a:spLocks noGrp="1" noChangeArrowheads="1"/>
          </p:cNvSpPr>
          <p:nvPr>
            <p:ph type="title"/>
          </p:nvPr>
        </p:nvSpPr>
        <p:spPr/>
        <p:txBody>
          <a:bodyPr/>
          <a:lstStyle/>
          <a:p>
            <a:pPr eaLnBrk="1" hangingPunct="1"/>
            <a:r>
              <a:rPr lang="pt-BR" altLang="pt-BR"/>
              <a:t>Roteiro do experimento</a:t>
            </a:r>
          </a:p>
        </p:txBody>
      </p:sp>
      <p:sp>
        <p:nvSpPr>
          <p:cNvPr id="8195" name="Rectangle 3">
            <a:extLst>
              <a:ext uri="{FF2B5EF4-FFF2-40B4-BE49-F238E27FC236}">
                <a16:creationId xmlns:a16="http://schemas.microsoft.com/office/drawing/2014/main" id="{F8B98BAC-71B9-4896-A945-663FC5E00868}"/>
              </a:ext>
            </a:extLst>
          </p:cNvPr>
          <p:cNvSpPr>
            <a:spLocks noGrp="1" noChangeArrowheads="1"/>
          </p:cNvSpPr>
          <p:nvPr>
            <p:ph type="body" idx="1"/>
          </p:nvPr>
        </p:nvSpPr>
        <p:spPr/>
        <p:txBody>
          <a:bodyPr/>
          <a:lstStyle/>
          <a:p>
            <a:pPr eaLnBrk="1" hangingPunct="1"/>
            <a:r>
              <a:rPr lang="pt-BR" altLang="pt-BR" sz="2800" dirty="0"/>
              <a:t>Executar no SQL DEVELOPER ou no SQL*Plus para as situações abaixo:</a:t>
            </a:r>
          </a:p>
          <a:p>
            <a:pPr lvl="1" eaLnBrk="1" hangingPunct="1"/>
            <a:r>
              <a:rPr lang="pt-BR" sz="2400" dirty="0">
                <a:ea typeface="+mn-lt"/>
                <a:cs typeface="+mn-lt"/>
              </a:rPr>
              <a:t>Para todos os casos, obtenha a medição dos tempos usando o comando set timing </a:t>
            </a:r>
            <a:r>
              <a:rPr lang="pt-BR" sz="2400" dirty="0" err="1">
                <a:ea typeface="+mn-lt"/>
                <a:cs typeface="+mn-lt"/>
              </a:rPr>
              <a:t>on</a:t>
            </a:r>
            <a:r>
              <a:rPr lang="pt-BR" sz="2400" dirty="0">
                <a:ea typeface="+mn-lt"/>
                <a:cs typeface="+mn-lt"/>
              </a:rPr>
              <a:t> e execute as consultas com F5</a:t>
            </a:r>
          </a:p>
          <a:p>
            <a:pPr lvl="1"/>
            <a:r>
              <a:rPr lang="pt-BR" altLang="pt-BR" sz="2400" dirty="0"/>
              <a:t>Consulta de registros sem PK</a:t>
            </a:r>
            <a:endParaRPr lang="pt-BR" altLang="pt-BR" sz="2400" dirty="0">
              <a:cs typeface="Arial"/>
            </a:endParaRPr>
          </a:p>
          <a:p>
            <a:pPr lvl="1" eaLnBrk="1" hangingPunct="1"/>
            <a:r>
              <a:rPr lang="pt-BR" altLang="pt-BR" sz="2400" dirty="0"/>
              <a:t>Consulta de registros com PK</a:t>
            </a:r>
            <a:endParaRPr lang="pt-BR" altLang="pt-BR" sz="2400" dirty="0">
              <a:cs typeface="Arial"/>
            </a:endParaRPr>
          </a:p>
          <a:p>
            <a:pPr lvl="1" eaLnBrk="1" hangingPunct="1"/>
            <a:r>
              <a:rPr lang="pt-BR" altLang="pt-BR" sz="2400" dirty="0"/>
              <a:t>Consulta do saldo total sem campo consolidado</a:t>
            </a:r>
            <a:endParaRPr lang="pt-BR" altLang="pt-BR" sz="2400" dirty="0">
              <a:cs typeface="Arial"/>
            </a:endParaRPr>
          </a:p>
          <a:p>
            <a:pPr lvl="1" eaLnBrk="1" hangingPunct="1"/>
            <a:r>
              <a:rPr lang="pt-BR" altLang="pt-BR" sz="2400" dirty="0"/>
              <a:t>Consulta do saldo total com campo consolidado</a:t>
            </a:r>
            <a:endParaRPr lang="pt-BR" altLang="pt-BR" sz="2400" dirty="0">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797A386-3213-4A0C-AB1F-A49F1EBE320A}"/>
              </a:ext>
            </a:extLst>
          </p:cNvPr>
          <p:cNvSpPr>
            <a:spLocks noGrp="1" noChangeArrowheads="1"/>
          </p:cNvSpPr>
          <p:nvPr>
            <p:ph type="title"/>
          </p:nvPr>
        </p:nvSpPr>
        <p:spPr/>
        <p:txBody>
          <a:bodyPr/>
          <a:lstStyle/>
          <a:p>
            <a:pPr eaLnBrk="1" hangingPunct="1"/>
            <a:r>
              <a:rPr lang="pt-BR" altLang="pt-BR"/>
              <a:t>Consulta sem PK</a:t>
            </a:r>
          </a:p>
        </p:txBody>
      </p:sp>
      <p:sp>
        <p:nvSpPr>
          <p:cNvPr id="9219" name="Rectangle 3">
            <a:extLst>
              <a:ext uri="{FF2B5EF4-FFF2-40B4-BE49-F238E27FC236}">
                <a16:creationId xmlns:a16="http://schemas.microsoft.com/office/drawing/2014/main" id="{2C090F5D-4302-4759-AB18-DC0EE0F6343A}"/>
              </a:ext>
            </a:extLst>
          </p:cNvPr>
          <p:cNvSpPr>
            <a:spLocks noGrp="1" noChangeArrowheads="1"/>
          </p:cNvSpPr>
          <p:nvPr>
            <p:ph type="body" idx="1"/>
          </p:nvPr>
        </p:nvSpPr>
        <p:spPr/>
        <p:txBody>
          <a:bodyPr/>
          <a:lstStyle/>
          <a:p>
            <a:pPr eaLnBrk="1" hangingPunct="1"/>
            <a:r>
              <a:rPr lang="pt-BR" altLang="pt-BR" sz="2400"/>
              <a:t>Connect system/fatec</a:t>
            </a:r>
          </a:p>
          <a:p>
            <a:pPr eaLnBrk="1" hangingPunct="1"/>
            <a:r>
              <a:rPr lang="pt-BR" altLang="pt-BR" sz="2400"/>
              <a:t>Documentar no relatório as constraints da tabela oe.product_descriptions;</a:t>
            </a:r>
          </a:p>
          <a:p>
            <a:pPr eaLnBrk="1" hangingPunct="1"/>
            <a:r>
              <a:rPr lang="pt-BR" altLang="pt-BR" sz="2400"/>
              <a:t>Alter table oe.product_descriptions drop primary key;</a:t>
            </a:r>
          </a:p>
          <a:p>
            <a:pPr eaLnBrk="1" hangingPunct="1"/>
            <a:r>
              <a:rPr lang="pt-BR" altLang="pt-BR" sz="2400"/>
              <a:t>Drop index oe.prd_desc_pk;</a:t>
            </a:r>
          </a:p>
          <a:p>
            <a:pPr eaLnBrk="1" hangingPunct="1"/>
            <a:r>
              <a:rPr lang="pt-BR" altLang="pt-BR" sz="2400"/>
              <a:t>Select * </a:t>
            </a:r>
            <a:br>
              <a:rPr lang="pt-BR" altLang="pt-BR" sz="2400"/>
            </a:br>
            <a:r>
              <a:rPr lang="pt-BR" altLang="pt-BR" sz="2400"/>
              <a:t>from oe.product_descriptions</a:t>
            </a:r>
            <a:br>
              <a:rPr lang="pt-BR" altLang="pt-BR" sz="2400"/>
            </a:br>
            <a:r>
              <a:rPr lang="pt-BR" altLang="pt-BR" sz="2400"/>
              <a:t>where product_id = 3060 and language_id =‘US’;</a:t>
            </a:r>
          </a:p>
          <a:p>
            <a:pPr eaLnBrk="1" hangingPunct="1"/>
            <a:r>
              <a:rPr lang="pt-BR" altLang="pt-BR" sz="2400"/>
              <a:t>Anotar o tempo de execução da consulta;</a:t>
            </a:r>
          </a:p>
          <a:p>
            <a:pPr eaLnBrk="1" hangingPunct="1"/>
            <a:endParaRPr lang="pt-BR" altLang="pt-B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68695FA-5E90-4DDD-B242-F56F1B5BEFA3}"/>
              </a:ext>
            </a:extLst>
          </p:cNvPr>
          <p:cNvSpPr>
            <a:spLocks noGrp="1" noChangeArrowheads="1"/>
          </p:cNvSpPr>
          <p:nvPr>
            <p:ph type="title"/>
          </p:nvPr>
        </p:nvSpPr>
        <p:spPr/>
        <p:txBody>
          <a:bodyPr/>
          <a:lstStyle/>
          <a:p>
            <a:pPr eaLnBrk="1" hangingPunct="1"/>
            <a:r>
              <a:rPr lang="pt-BR" altLang="pt-BR"/>
              <a:t>Consulta com PK</a:t>
            </a:r>
          </a:p>
        </p:txBody>
      </p:sp>
      <p:sp>
        <p:nvSpPr>
          <p:cNvPr id="10243" name="Rectangle 3">
            <a:extLst>
              <a:ext uri="{FF2B5EF4-FFF2-40B4-BE49-F238E27FC236}">
                <a16:creationId xmlns:a16="http://schemas.microsoft.com/office/drawing/2014/main" id="{FEA696E4-0000-4692-817B-0FD1271A8135}"/>
              </a:ext>
            </a:extLst>
          </p:cNvPr>
          <p:cNvSpPr>
            <a:spLocks noGrp="1" noChangeArrowheads="1"/>
          </p:cNvSpPr>
          <p:nvPr>
            <p:ph type="body" idx="1"/>
          </p:nvPr>
        </p:nvSpPr>
        <p:spPr/>
        <p:txBody>
          <a:bodyPr/>
          <a:lstStyle/>
          <a:p>
            <a:pPr eaLnBrk="1" hangingPunct="1"/>
            <a:r>
              <a:rPr lang="pt-BR" altLang="pt-BR" sz="2800"/>
              <a:t>Alter table oe.product_descriptions add  primary key (product_id, language_id );</a:t>
            </a:r>
          </a:p>
          <a:p>
            <a:pPr eaLnBrk="1" hangingPunct="1"/>
            <a:r>
              <a:rPr lang="pt-BR" altLang="pt-BR" sz="2800"/>
              <a:t>Select * </a:t>
            </a:r>
            <a:br>
              <a:rPr lang="pt-BR" altLang="pt-BR" sz="2800"/>
            </a:br>
            <a:r>
              <a:rPr lang="pt-BR" altLang="pt-BR" sz="2800"/>
              <a:t>from oe.product_descriptions</a:t>
            </a:r>
            <a:br>
              <a:rPr lang="pt-BR" altLang="pt-BR" sz="2800"/>
            </a:br>
            <a:r>
              <a:rPr lang="pt-BR" altLang="pt-BR" sz="2800"/>
              <a:t>where product_id = 3060 and language_id =‘US’;</a:t>
            </a:r>
          </a:p>
          <a:p>
            <a:pPr eaLnBrk="1" hangingPunct="1"/>
            <a:r>
              <a:rPr lang="pt-BR" altLang="pt-BR" sz="2800"/>
              <a:t>Anotar o tempo de execução;</a:t>
            </a:r>
          </a:p>
          <a:p>
            <a:pPr eaLnBrk="1" hangingPunct="1"/>
            <a:r>
              <a:rPr lang="pt-BR" altLang="pt-BR" sz="2800"/>
              <a:t>Observar a diferença de valores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E8F5EF3-E984-471B-845A-7A1A0236AAB3}"/>
              </a:ext>
            </a:extLst>
          </p:cNvPr>
          <p:cNvSpPr>
            <a:spLocks noGrp="1" noChangeArrowheads="1"/>
          </p:cNvSpPr>
          <p:nvPr>
            <p:ph type="title"/>
          </p:nvPr>
        </p:nvSpPr>
        <p:spPr/>
        <p:txBody>
          <a:bodyPr/>
          <a:lstStyle/>
          <a:p>
            <a:pPr eaLnBrk="1" hangingPunct="1"/>
            <a:r>
              <a:rPr lang="pt-BR" altLang="pt-BR" sz="4000"/>
              <a:t>Consulta das vendas sem campo consolidado</a:t>
            </a:r>
          </a:p>
        </p:txBody>
      </p:sp>
      <p:sp>
        <p:nvSpPr>
          <p:cNvPr id="11267" name="Rectangle 3">
            <a:extLst>
              <a:ext uri="{FF2B5EF4-FFF2-40B4-BE49-F238E27FC236}">
                <a16:creationId xmlns:a16="http://schemas.microsoft.com/office/drawing/2014/main" id="{40970B43-6A76-4DEC-9418-98EDF82AF154}"/>
              </a:ext>
            </a:extLst>
          </p:cNvPr>
          <p:cNvSpPr>
            <a:spLocks noGrp="1" noChangeArrowheads="1"/>
          </p:cNvSpPr>
          <p:nvPr>
            <p:ph type="body" idx="1"/>
          </p:nvPr>
        </p:nvSpPr>
        <p:spPr/>
        <p:txBody>
          <a:bodyPr/>
          <a:lstStyle/>
          <a:p>
            <a:pPr eaLnBrk="1" hangingPunct="1"/>
            <a:r>
              <a:rPr lang="pt-BR" altLang="pt-BR" sz="2800" dirty="0" err="1">
                <a:cs typeface="Arial"/>
              </a:rPr>
              <a:t>Select</a:t>
            </a:r>
            <a:r>
              <a:rPr lang="pt-BR" altLang="pt-BR" sz="2800" dirty="0">
                <a:cs typeface="Arial"/>
              </a:rPr>
              <a:t> </a:t>
            </a:r>
            <a:r>
              <a:rPr lang="pt-BR" altLang="pt-BR" sz="2800" dirty="0" err="1">
                <a:cs typeface="Arial"/>
              </a:rPr>
              <a:t>cust_id</a:t>
            </a:r>
            <a:r>
              <a:rPr lang="pt-BR" altLang="pt-BR" sz="2800" dirty="0">
                <a:cs typeface="Arial"/>
              </a:rPr>
              <a:t>, </a:t>
            </a:r>
            <a:r>
              <a:rPr lang="pt-BR" altLang="pt-BR" sz="2800" dirty="0" err="1">
                <a:cs typeface="Arial"/>
              </a:rPr>
              <a:t>count</a:t>
            </a:r>
            <a:r>
              <a:rPr lang="pt-BR" altLang="pt-BR" sz="2800" dirty="0">
                <a:cs typeface="Arial"/>
              </a:rPr>
              <a:t>(*) </a:t>
            </a:r>
            <a:r>
              <a:rPr lang="pt-BR" altLang="pt-BR" sz="2800" dirty="0" err="1">
                <a:cs typeface="Arial"/>
              </a:rPr>
              <a:t>from</a:t>
            </a:r>
            <a:r>
              <a:rPr lang="pt-BR" altLang="pt-BR" sz="2800" dirty="0">
                <a:cs typeface="Arial"/>
              </a:rPr>
              <a:t> </a:t>
            </a:r>
            <a:r>
              <a:rPr lang="pt-BR" altLang="pt-BR" sz="2800" dirty="0" err="1">
                <a:cs typeface="Arial"/>
              </a:rPr>
              <a:t>sh.sales</a:t>
            </a:r>
            <a:r>
              <a:rPr lang="pt-BR" altLang="pt-BR" sz="2800" dirty="0">
                <a:cs typeface="Arial"/>
              </a:rPr>
              <a:t> </a:t>
            </a:r>
            <a:r>
              <a:rPr lang="pt-BR" altLang="pt-BR" sz="2800" dirty="0" err="1">
                <a:cs typeface="Arial"/>
              </a:rPr>
              <a:t>group</a:t>
            </a:r>
            <a:r>
              <a:rPr lang="pt-BR" altLang="pt-BR" sz="2800" dirty="0">
                <a:cs typeface="Arial"/>
              </a:rPr>
              <a:t> </a:t>
            </a:r>
            <a:r>
              <a:rPr lang="pt-BR" altLang="pt-BR" sz="2800" dirty="0" err="1">
                <a:cs typeface="Arial"/>
              </a:rPr>
              <a:t>by</a:t>
            </a:r>
            <a:r>
              <a:rPr lang="pt-BR" altLang="pt-BR" sz="2800" dirty="0">
                <a:cs typeface="Arial"/>
              </a:rPr>
              <a:t> </a:t>
            </a:r>
            <a:r>
              <a:rPr lang="pt-BR" altLang="pt-BR" sz="2800" dirty="0" err="1">
                <a:cs typeface="Arial"/>
              </a:rPr>
              <a:t>cust_id</a:t>
            </a:r>
            <a:r>
              <a:rPr lang="pt-BR" altLang="pt-BR" sz="2800" dirty="0">
                <a:cs typeface="Arial"/>
              </a:rPr>
              <a:t>;</a:t>
            </a:r>
            <a:endParaRPr lang="pt-BR" altLang="pt-BR" sz="2800" dirty="0"/>
          </a:p>
          <a:p>
            <a:r>
              <a:rPr lang="pt-BR" altLang="pt-BR" sz="2800" dirty="0" err="1"/>
              <a:t>Select</a:t>
            </a:r>
            <a:r>
              <a:rPr lang="pt-BR" altLang="pt-BR" sz="2800" dirty="0"/>
              <a:t> CUST_ID, sum(AMOUNT_SOLD)</a:t>
            </a:r>
            <a:br>
              <a:rPr lang="pt-BR" altLang="pt-BR" sz="2800" dirty="0"/>
            </a:br>
            <a:r>
              <a:rPr lang="pt-BR" altLang="pt-BR" sz="2800" dirty="0" err="1"/>
              <a:t>from</a:t>
            </a:r>
            <a:r>
              <a:rPr lang="pt-BR" altLang="pt-BR" sz="2800" dirty="0"/>
              <a:t> </a:t>
            </a:r>
            <a:r>
              <a:rPr lang="pt-BR" altLang="pt-BR" sz="2800" dirty="0" err="1"/>
              <a:t>SH.sales</a:t>
            </a:r>
            <a:r>
              <a:rPr lang="pt-BR" altLang="pt-BR" sz="2800" dirty="0"/>
              <a:t> </a:t>
            </a:r>
            <a:br>
              <a:rPr lang="pt-BR" altLang="pt-BR" sz="2800" dirty="0"/>
            </a:br>
            <a:r>
              <a:rPr lang="pt-BR" altLang="pt-BR" sz="2800" dirty="0"/>
              <a:t>WHERE CUST_ID = 116</a:t>
            </a:r>
            <a:br>
              <a:rPr lang="pt-BR" altLang="pt-BR" sz="2800" dirty="0"/>
            </a:br>
            <a:r>
              <a:rPr lang="pt-BR" altLang="pt-BR" sz="2800" dirty="0" err="1"/>
              <a:t>group</a:t>
            </a:r>
            <a:r>
              <a:rPr lang="pt-BR" altLang="pt-BR" sz="2800" dirty="0"/>
              <a:t> </a:t>
            </a:r>
            <a:r>
              <a:rPr lang="pt-BR" altLang="pt-BR" sz="2800" dirty="0" err="1"/>
              <a:t>by</a:t>
            </a:r>
            <a:r>
              <a:rPr lang="pt-BR" altLang="pt-BR" sz="2800" dirty="0"/>
              <a:t> CUST_ID;</a:t>
            </a:r>
            <a:endParaRPr lang="pt-BR"/>
          </a:p>
          <a:p>
            <a:pPr eaLnBrk="1" hangingPunct="1"/>
            <a:r>
              <a:rPr lang="pt-BR" altLang="pt-BR" sz="2800" dirty="0"/>
              <a:t>Medir o tempo de execução da consulta</a:t>
            </a:r>
            <a:endParaRPr lang="pt-BR" altLang="pt-BR" sz="2800" dirty="0">
              <a:cs typeface="Arial"/>
            </a:endParaRPr>
          </a:p>
          <a:p>
            <a:pPr marL="0" indent="0">
              <a:buNone/>
            </a:pPr>
            <a:endParaRPr lang="pt-BR" altLang="pt-BR" sz="2800" dirty="0">
              <a:cs typeface="Arial"/>
            </a:endParaRPr>
          </a:p>
          <a:p>
            <a:pPr eaLnBrk="1" hangingPunct="1"/>
            <a:endParaRPr lang="pt-BR" altLang="pt-BR" sz="2800">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A3F7490-3F5C-41BE-B641-085F515A695A}"/>
              </a:ext>
            </a:extLst>
          </p:cNvPr>
          <p:cNvSpPr>
            <a:spLocks noGrp="1" noChangeArrowheads="1"/>
          </p:cNvSpPr>
          <p:nvPr>
            <p:ph type="title"/>
          </p:nvPr>
        </p:nvSpPr>
        <p:spPr/>
        <p:txBody>
          <a:bodyPr/>
          <a:lstStyle/>
          <a:p>
            <a:pPr eaLnBrk="1" hangingPunct="1"/>
            <a:r>
              <a:rPr lang="pt-BR" altLang="pt-BR" sz="4000"/>
              <a:t>Consulta das vendas com campo consolidado</a:t>
            </a:r>
          </a:p>
        </p:txBody>
      </p:sp>
      <p:sp>
        <p:nvSpPr>
          <p:cNvPr id="12291" name="Rectangle 3">
            <a:extLst>
              <a:ext uri="{FF2B5EF4-FFF2-40B4-BE49-F238E27FC236}">
                <a16:creationId xmlns:a16="http://schemas.microsoft.com/office/drawing/2014/main" id="{A0416751-6B89-4CCC-B82F-8F29205F2E1F}"/>
              </a:ext>
            </a:extLst>
          </p:cNvPr>
          <p:cNvSpPr>
            <a:spLocks noGrp="1" noChangeArrowheads="1"/>
          </p:cNvSpPr>
          <p:nvPr>
            <p:ph type="body" idx="1"/>
          </p:nvPr>
        </p:nvSpPr>
        <p:spPr/>
        <p:txBody>
          <a:bodyPr/>
          <a:lstStyle/>
          <a:p>
            <a:pPr eaLnBrk="1" hangingPunct="1"/>
            <a:r>
              <a:rPr lang="pt-BR" altLang="pt-BR" sz="2400"/>
              <a:t>Create table sh.sales_summary as Select CUST_ID,  sum(AMOUNT_SOLD) AMOUNT_SOLD</a:t>
            </a:r>
            <a:br>
              <a:rPr lang="pt-BR" altLang="pt-BR" sz="2400"/>
            </a:br>
            <a:r>
              <a:rPr lang="pt-BR" altLang="pt-BR" sz="2400"/>
              <a:t>from SH.sales </a:t>
            </a:r>
            <a:br>
              <a:rPr lang="pt-BR" altLang="pt-BR" sz="2400"/>
            </a:br>
            <a:r>
              <a:rPr lang="pt-BR" altLang="pt-BR" sz="2400"/>
              <a:t>group by CUST_ID;</a:t>
            </a:r>
          </a:p>
          <a:p>
            <a:pPr eaLnBrk="1" hangingPunct="1"/>
            <a:r>
              <a:rPr lang="pt-BR" altLang="pt-BR" sz="2400"/>
              <a:t>Alter table sh.sales_summary add primary key (CUST_ID);</a:t>
            </a:r>
          </a:p>
          <a:p>
            <a:pPr eaLnBrk="1" hangingPunct="1"/>
            <a:r>
              <a:rPr lang="pt-BR" altLang="pt-BR" sz="2400"/>
              <a:t>Select CUST_ID, AMOUNT_SOLD</a:t>
            </a:r>
            <a:br>
              <a:rPr lang="pt-BR" altLang="pt-BR" sz="2400"/>
            </a:br>
            <a:r>
              <a:rPr lang="pt-BR" altLang="pt-BR" sz="2400"/>
              <a:t>from SH.sales_summary </a:t>
            </a:r>
            <a:br>
              <a:rPr lang="pt-BR" altLang="pt-BR" sz="2400"/>
            </a:br>
            <a:r>
              <a:rPr lang="pt-BR" altLang="pt-BR" sz="2400"/>
              <a:t>WHERE CUST_ID = 116;</a:t>
            </a:r>
          </a:p>
          <a:p>
            <a:pPr eaLnBrk="1" hangingPunct="1"/>
            <a:r>
              <a:rPr lang="pt-BR" altLang="pt-BR" sz="2400"/>
              <a:t>Anotar o tempo de execução;</a:t>
            </a:r>
          </a:p>
          <a:p>
            <a:pPr eaLnBrk="1" hangingPunct="1"/>
            <a:r>
              <a:rPr lang="pt-BR" altLang="pt-BR" sz="2400"/>
              <a:t>Observar a diferença de valores</a:t>
            </a:r>
          </a:p>
          <a:p>
            <a:pPr eaLnBrk="1" hangingPunct="1"/>
            <a:endParaRPr lang="pt-BR" altLang="pt-BR" sz="2400"/>
          </a:p>
          <a:p>
            <a:pPr eaLnBrk="1" hangingPunct="1"/>
            <a:endParaRPr lang="pt-BR" altLang="pt-B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149A-59D8-4033-A295-F9CE7FA67ECD}"/>
              </a:ext>
            </a:extLst>
          </p:cNvPr>
          <p:cNvSpPr>
            <a:spLocks noGrp="1"/>
          </p:cNvSpPr>
          <p:nvPr>
            <p:ph type="title"/>
          </p:nvPr>
        </p:nvSpPr>
        <p:spPr/>
        <p:txBody>
          <a:bodyPr/>
          <a:lstStyle/>
          <a:p>
            <a:r>
              <a:rPr lang="en-US" dirty="0" err="1">
                <a:cs typeface="Arial"/>
              </a:rPr>
              <a:t>Índice</a:t>
            </a:r>
            <a:r>
              <a:rPr lang="en-US" dirty="0">
                <a:cs typeface="Arial"/>
              </a:rPr>
              <a:t> </a:t>
            </a:r>
            <a:r>
              <a:rPr lang="en-US" dirty="0" err="1">
                <a:cs typeface="Arial"/>
              </a:rPr>
              <a:t>único</a:t>
            </a:r>
            <a:r>
              <a:rPr lang="en-US" dirty="0">
                <a:cs typeface="Arial"/>
              </a:rPr>
              <a:t> com e </a:t>
            </a:r>
            <a:r>
              <a:rPr lang="en-US" dirty="0" err="1">
                <a:cs typeface="Arial"/>
              </a:rPr>
              <a:t>sem</a:t>
            </a:r>
            <a:r>
              <a:rPr lang="en-US" dirty="0">
                <a:cs typeface="Arial"/>
              </a:rPr>
              <a:t> PK</a:t>
            </a:r>
          </a:p>
        </p:txBody>
      </p:sp>
      <p:sp>
        <p:nvSpPr>
          <p:cNvPr id="4" name="Rectangle: Rounded Corners 3">
            <a:extLst>
              <a:ext uri="{FF2B5EF4-FFF2-40B4-BE49-F238E27FC236}">
                <a16:creationId xmlns:a16="http://schemas.microsoft.com/office/drawing/2014/main" id="{FE11EA81-798D-4947-B67C-E2D54E329674}"/>
              </a:ext>
            </a:extLst>
          </p:cNvPr>
          <p:cNvSpPr/>
          <p:nvPr/>
        </p:nvSpPr>
        <p:spPr>
          <a:xfrm>
            <a:off x="1664378" y="3581708"/>
            <a:ext cx="2071202" cy="828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Constraint Primary key</a:t>
            </a:r>
          </a:p>
          <a:p>
            <a:pPr algn="ctr"/>
            <a:r>
              <a:rPr lang="en-US" dirty="0">
                <a:cs typeface="Arial"/>
              </a:rPr>
              <a:t>(ñ </a:t>
            </a:r>
            <a:r>
              <a:rPr lang="en-US" dirty="0" err="1">
                <a:cs typeface="Arial"/>
              </a:rPr>
              <a:t>permite</a:t>
            </a:r>
            <a:r>
              <a:rPr lang="en-US" dirty="0">
                <a:cs typeface="Arial"/>
              </a:rPr>
              <a:t> </a:t>
            </a:r>
            <a:r>
              <a:rPr lang="en-US" dirty="0" err="1">
                <a:cs typeface="Arial"/>
              </a:rPr>
              <a:t>nulos</a:t>
            </a:r>
            <a:r>
              <a:rPr lang="en-US" dirty="0">
                <a:cs typeface="Arial"/>
              </a:rPr>
              <a:t>)</a:t>
            </a:r>
          </a:p>
        </p:txBody>
      </p:sp>
      <p:sp>
        <p:nvSpPr>
          <p:cNvPr id="5" name="Rectangle: Rounded Corners 4">
            <a:extLst>
              <a:ext uri="{FF2B5EF4-FFF2-40B4-BE49-F238E27FC236}">
                <a16:creationId xmlns:a16="http://schemas.microsoft.com/office/drawing/2014/main" id="{551F2878-D526-4D81-9C2C-283B78DD0FD7}"/>
              </a:ext>
            </a:extLst>
          </p:cNvPr>
          <p:cNvSpPr/>
          <p:nvPr/>
        </p:nvSpPr>
        <p:spPr>
          <a:xfrm>
            <a:off x="1962568" y="5072802"/>
            <a:ext cx="1666684" cy="910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Unique Index</a:t>
            </a:r>
            <a:endParaRPr lang="en-US" dirty="0"/>
          </a:p>
        </p:txBody>
      </p:sp>
      <p:cxnSp>
        <p:nvCxnSpPr>
          <p:cNvPr id="6" name="Straight Arrow Connector 5">
            <a:extLst>
              <a:ext uri="{FF2B5EF4-FFF2-40B4-BE49-F238E27FC236}">
                <a16:creationId xmlns:a16="http://schemas.microsoft.com/office/drawing/2014/main" id="{F8611861-B86B-4462-8DF3-6D1531C87F89}"/>
              </a:ext>
            </a:extLst>
          </p:cNvPr>
          <p:cNvCxnSpPr/>
          <p:nvPr/>
        </p:nvCxnSpPr>
        <p:spPr>
          <a:xfrm flipH="1">
            <a:off x="2737509" y="4423318"/>
            <a:ext cx="5464" cy="65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CF83CF2-AC54-4608-B989-E6CE4473DC89}"/>
              </a:ext>
            </a:extLst>
          </p:cNvPr>
          <p:cNvSpPr/>
          <p:nvPr/>
        </p:nvSpPr>
        <p:spPr>
          <a:xfrm>
            <a:off x="6297771" y="5072802"/>
            <a:ext cx="1666684" cy="910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Unique Index</a:t>
            </a:r>
            <a:endParaRPr lang="en-US" dirty="0"/>
          </a:p>
        </p:txBody>
      </p:sp>
      <p:sp>
        <p:nvSpPr>
          <p:cNvPr id="8" name="Rectangle: Rounded Corners 7">
            <a:extLst>
              <a:ext uri="{FF2B5EF4-FFF2-40B4-BE49-F238E27FC236}">
                <a16:creationId xmlns:a16="http://schemas.microsoft.com/office/drawing/2014/main" id="{44921FE7-416E-444C-90F5-96AC63E0E8F2}"/>
              </a:ext>
            </a:extLst>
          </p:cNvPr>
          <p:cNvSpPr/>
          <p:nvPr/>
        </p:nvSpPr>
        <p:spPr>
          <a:xfrm>
            <a:off x="4151232" y="3582007"/>
            <a:ext cx="1666684" cy="828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Constraint Unique key</a:t>
            </a:r>
            <a:endParaRPr lang="en-US" dirty="0"/>
          </a:p>
        </p:txBody>
      </p:sp>
      <p:sp>
        <p:nvSpPr>
          <p:cNvPr id="9" name="Rectangle: Rounded Corners 8">
            <a:extLst>
              <a:ext uri="{FF2B5EF4-FFF2-40B4-BE49-F238E27FC236}">
                <a16:creationId xmlns:a16="http://schemas.microsoft.com/office/drawing/2014/main" id="{1743203C-D1C9-48FB-902A-6C0A602C4319}"/>
              </a:ext>
            </a:extLst>
          </p:cNvPr>
          <p:cNvSpPr/>
          <p:nvPr/>
        </p:nvSpPr>
        <p:spPr>
          <a:xfrm>
            <a:off x="4148385" y="5063694"/>
            <a:ext cx="1666684" cy="910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Unique Index</a:t>
            </a:r>
            <a:endParaRPr lang="en-US" dirty="0"/>
          </a:p>
        </p:txBody>
      </p:sp>
      <p:cxnSp>
        <p:nvCxnSpPr>
          <p:cNvPr id="10" name="Straight Arrow Connector 9">
            <a:extLst>
              <a:ext uri="{FF2B5EF4-FFF2-40B4-BE49-F238E27FC236}">
                <a16:creationId xmlns:a16="http://schemas.microsoft.com/office/drawing/2014/main" id="{BCB2420C-95A3-4B73-B715-5D534A492B65}"/>
              </a:ext>
            </a:extLst>
          </p:cNvPr>
          <p:cNvCxnSpPr>
            <a:cxnSpLocks/>
          </p:cNvCxnSpPr>
          <p:nvPr/>
        </p:nvCxnSpPr>
        <p:spPr>
          <a:xfrm flipH="1">
            <a:off x="4923326" y="4414210"/>
            <a:ext cx="5464" cy="65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416C3257-7E67-4D3D-B34F-C6FBAA8FBA7F}"/>
              </a:ext>
            </a:extLst>
          </p:cNvPr>
          <p:cNvSpPr/>
          <p:nvPr/>
        </p:nvSpPr>
        <p:spPr>
          <a:xfrm>
            <a:off x="1965983" y="2025182"/>
            <a:ext cx="6001887" cy="910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cs typeface="Arial"/>
              </a:rPr>
              <a:t>Tabela</a:t>
            </a:r>
            <a:r>
              <a:rPr lang="en-US" dirty="0">
                <a:cs typeface="Arial"/>
              </a:rPr>
              <a:t> </a:t>
            </a:r>
            <a:r>
              <a:rPr lang="en-US" dirty="0" err="1">
                <a:cs typeface="Arial"/>
              </a:rPr>
              <a:t>Estrangeira</a:t>
            </a:r>
          </a:p>
        </p:txBody>
      </p:sp>
      <p:cxnSp>
        <p:nvCxnSpPr>
          <p:cNvPr id="12" name="Straight Arrow Connector 11">
            <a:extLst>
              <a:ext uri="{FF2B5EF4-FFF2-40B4-BE49-F238E27FC236}">
                <a16:creationId xmlns:a16="http://schemas.microsoft.com/office/drawing/2014/main" id="{D6D81373-4516-4B42-8B96-7FB5E6FE9A22}"/>
              </a:ext>
            </a:extLst>
          </p:cNvPr>
          <p:cNvCxnSpPr/>
          <p:nvPr/>
        </p:nvCxnSpPr>
        <p:spPr>
          <a:xfrm flipH="1">
            <a:off x="2640740" y="2933092"/>
            <a:ext cx="14572" cy="65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CEBE436-1520-4F8D-AEB8-D581F4B51814}"/>
              </a:ext>
            </a:extLst>
          </p:cNvPr>
          <p:cNvCxnSpPr>
            <a:cxnSpLocks/>
          </p:cNvCxnSpPr>
          <p:nvPr/>
        </p:nvCxnSpPr>
        <p:spPr>
          <a:xfrm flipH="1">
            <a:off x="4908525" y="2942199"/>
            <a:ext cx="14572" cy="65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58C3A41-8A82-485D-AD14-CD19016A0EF9}"/>
              </a:ext>
            </a:extLst>
          </p:cNvPr>
          <p:cNvCxnSpPr>
            <a:cxnSpLocks/>
          </p:cNvCxnSpPr>
          <p:nvPr/>
        </p:nvCxnSpPr>
        <p:spPr>
          <a:xfrm>
            <a:off x="7081591" y="2942198"/>
            <a:ext cx="49180" cy="213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12EC96-1102-46F3-AA73-61296B4C5073}"/>
              </a:ext>
            </a:extLst>
          </p:cNvPr>
          <p:cNvCxnSpPr/>
          <p:nvPr/>
        </p:nvCxnSpPr>
        <p:spPr>
          <a:xfrm>
            <a:off x="6650689" y="3549561"/>
            <a:ext cx="910756" cy="910756"/>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8A67E9-AED3-467F-9DB6-74C10EDB299F}"/>
              </a:ext>
            </a:extLst>
          </p:cNvPr>
          <p:cNvCxnSpPr>
            <a:cxnSpLocks/>
          </p:cNvCxnSpPr>
          <p:nvPr/>
        </p:nvCxnSpPr>
        <p:spPr>
          <a:xfrm flipH="1">
            <a:off x="6714778" y="3615412"/>
            <a:ext cx="791984" cy="769646"/>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9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a:extLst>
              <a:ext uri="{FF2B5EF4-FFF2-40B4-BE49-F238E27FC236}">
                <a16:creationId xmlns:a16="http://schemas.microsoft.com/office/drawing/2014/main" id="{B0C342DC-0E8F-4B3C-8CB9-F3561DC52531}"/>
              </a:ext>
            </a:extLst>
          </p:cNvPr>
          <p:cNvSpPr>
            <a:spLocks noGrp="1"/>
          </p:cNvSpPr>
          <p:nvPr>
            <p:ph type="title"/>
          </p:nvPr>
        </p:nvSpPr>
        <p:spPr/>
        <p:txBody>
          <a:bodyPr/>
          <a:lstStyle/>
          <a:p>
            <a:r>
              <a:rPr lang="pt-BR" altLang="pt-BR"/>
              <a:t>Parte 2</a:t>
            </a:r>
          </a:p>
        </p:txBody>
      </p:sp>
      <p:sp>
        <p:nvSpPr>
          <p:cNvPr id="13315" name="Espaço Reservado para Conteúdo 2">
            <a:extLst>
              <a:ext uri="{FF2B5EF4-FFF2-40B4-BE49-F238E27FC236}">
                <a16:creationId xmlns:a16="http://schemas.microsoft.com/office/drawing/2014/main" id="{B7391F2F-C1C4-4812-898B-A58A93C725D6}"/>
              </a:ext>
            </a:extLst>
          </p:cNvPr>
          <p:cNvSpPr>
            <a:spLocks noGrp="1"/>
          </p:cNvSpPr>
          <p:nvPr>
            <p:ph idx="1"/>
          </p:nvPr>
        </p:nvSpPr>
        <p:spPr/>
        <p:txBody>
          <a:bodyPr/>
          <a:lstStyle/>
          <a:p>
            <a:r>
              <a:rPr lang="pt-BR" sz="2400" dirty="0">
                <a:ea typeface="+mn-lt"/>
                <a:cs typeface="+mn-lt"/>
              </a:rPr>
              <a:t>Para todos os casos, obtenha a medição dos tempos usando o comando set timing </a:t>
            </a:r>
            <a:r>
              <a:rPr lang="pt-BR" sz="2400" dirty="0" err="1">
                <a:ea typeface="+mn-lt"/>
                <a:cs typeface="+mn-lt"/>
              </a:rPr>
              <a:t>on</a:t>
            </a:r>
            <a:r>
              <a:rPr lang="pt-BR" sz="2400" dirty="0">
                <a:ea typeface="+mn-lt"/>
                <a:cs typeface="+mn-lt"/>
              </a:rPr>
              <a:t>, se for no </a:t>
            </a:r>
            <a:r>
              <a:rPr lang="pt-BR" sz="2400" dirty="0" err="1">
                <a:ea typeface="+mn-lt"/>
                <a:cs typeface="+mn-lt"/>
              </a:rPr>
              <a:t>sql</a:t>
            </a:r>
            <a:r>
              <a:rPr lang="pt-BR" sz="2400" dirty="0">
                <a:ea typeface="+mn-lt"/>
                <a:cs typeface="+mn-lt"/>
              </a:rPr>
              <a:t> </a:t>
            </a:r>
            <a:r>
              <a:rPr lang="pt-BR" sz="2400" dirty="0" err="1">
                <a:ea typeface="+mn-lt"/>
                <a:cs typeface="+mn-lt"/>
              </a:rPr>
              <a:t>developer</a:t>
            </a:r>
            <a:r>
              <a:rPr lang="pt-BR" sz="2400" dirty="0">
                <a:ea typeface="+mn-lt"/>
                <a:cs typeface="+mn-lt"/>
              </a:rPr>
              <a:t>, executar com a tecla F5.</a:t>
            </a:r>
          </a:p>
          <a:p>
            <a:r>
              <a:rPr lang="pt-BR" altLang="pt-BR" sz="2400" dirty="0"/>
              <a:t>Desenvolva as consultas com e sem índice dos slides 8 e 9 utilizando os seguintes tipos de índices:</a:t>
            </a:r>
            <a:endParaRPr lang="pt-BR"/>
          </a:p>
          <a:p>
            <a:pPr lvl="1"/>
            <a:r>
              <a:rPr lang="pt-BR" altLang="pt-BR" sz="2000" dirty="0"/>
              <a:t>Índice único simples  (Exemplo: tome como base um coluna que seja chave na tabela. Remova a chave com o índice e trabalhe com a coluna.)</a:t>
            </a:r>
            <a:endParaRPr lang="pt-BR" altLang="pt-BR" sz="2000" dirty="0">
              <a:cs typeface="Arial"/>
            </a:endParaRPr>
          </a:p>
          <a:p>
            <a:pPr lvl="1"/>
            <a:r>
              <a:rPr lang="pt-BR" altLang="pt-BR" sz="2000" dirty="0"/>
              <a:t>Índice não-único simples</a:t>
            </a:r>
            <a:endParaRPr lang="pt-BR" altLang="pt-BR" sz="2000" dirty="0">
              <a:cs typeface="Arial"/>
            </a:endParaRPr>
          </a:p>
          <a:p>
            <a:pPr lvl="1"/>
            <a:r>
              <a:rPr lang="pt-BR" altLang="pt-BR" sz="2000" dirty="0"/>
              <a:t>Índice não-único composto</a:t>
            </a:r>
            <a:endParaRPr lang="pt-BR" altLang="pt-BR" sz="2000" dirty="0">
              <a:cs typeface="Arial"/>
            </a:endParaRPr>
          </a:p>
          <a:p>
            <a:r>
              <a:rPr lang="pt-BR" altLang="pt-BR" sz="2400" dirty="0">
                <a:cs typeface="Arial"/>
              </a:rPr>
              <a:t>As consultas podem usar qualquer tabela do esquema</a:t>
            </a:r>
            <a:endParaRPr lang="pt-BR" altLang="pt-BR" sz="2400" dirty="0"/>
          </a:p>
          <a:p>
            <a:r>
              <a:rPr lang="pt-BR" altLang="pt-BR" sz="2400" dirty="0"/>
              <a:t>Para </a:t>
            </a:r>
            <a:r>
              <a:rPr lang="pt-BR" altLang="pt-BR" sz="2400" dirty="0">
                <a:cs typeface="Arial"/>
              </a:rPr>
              <a:t>criar os índices, você deverá escolher qualquer uma das colunas existentes a fim de construir o índice solicitado.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4D08-B4AA-716A-1255-1DAAEF067EAA}"/>
              </a:ext>
            </a:extLst>
          </p:cNvPr>
          <p:cNvSpPr>
            <a:spLocks noGrp="1"/>
          </p:cNvSpPr>
          <p:nvPr>
            <p:ph type="title"/>
          </p:nvPr>
        </p:nvSpPr>
        <p:spPr/>
        <p:txBody>
          <a:bodyPr/>
          <a:lstStyle/>
          <a:p>
            <a:r>
              <a:rPr lang="en-US" dirty="0">
                <a:cs typeface="Arial"/>
              </a:rPr>
              <a:t>Outros </a:t>
            </a:r>
            <a:r>
              <a:rPr lang="en-US" dirty="0" err="1">
                <a:cs typeface="Arial"/>
              </a:rPr>
              <a:t>tipos</a:t>
            </a:r>
            <a:r>
              <a:rPr lang="en-US" dirty="0">
                <a:cs typeface="Arial"/>
              </a:rPr>
              <a:t> de </a:t>
            </a:r>
            <a:r>
              <a:rPr lang="en-US" dirty="0" err="1">
                <a:cs typeface="Arial"/>
              </a:rPr>
              <a:t>índices</a:t>
            </a:r>
            <a:r>
              <a:rPr lang="en-US" dirty="0">
                <a:cs typeface="Arial"/>
              </a:rPr>
              <a:t> </a:t>
            </a:r>
            <a:endParaRPr lang="en-US" dirty="0"/>
          </a:p>
        </p:txBody>
      </p:sp>
      <p:sp>
        <p:nvSpPr>
          <p:cNvPr id="1439" name="Oval 1438">
            <a:extLst>
              <a:ext uri="{FF2B5EF4-FFF2-40B4-BE49-F238E27FC236}">
                <a16:creationId xmlns:a16="http://schemas.microsoft.com/office/drawing/2014/main" id="{575FA76B-B721-2511-F68F-C025A410817F}"/>
              </a:ext>
            </a:extLst>
          </p:cNvPr>
          <p:cNvSpPr/>
          <p:nvPr/>
        </p:nvSpPr>
        <p:spPr>
          <a:xfrm>
            <a:off x="2596160" y="3067146"/>
            <a:ext cx="1723114" cy="1424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Arial"/>
              </a:rPr>
              <a:t>Simples</a:t>
            </a:r>
          </a:p>
          <a:p>
            <a:pPr algn="ctr"/>
            <a:r>
              <a:rPr lang="en-US" dirty="0">
                <a:solidFill>
                  <a:srgbClr val="000000"/>
                </a:solidFill>
                <a:cs typeface="Arial"/>
              </a:rPr>
              <a:t>(1 </a:t>
            </a:r>
            <a:r>
              <a:rPr lang="en-US" dirty="0" err="1">
                <a:solidFill>
                  <a:srgbClr val="000000"/>
                </a:solidFill>
                <a:cs typeface="Arial"/>
              </a:rPr>
              <a:t>coluna</a:t>
            </a:r>
            <a:r>
              <a:rPr lang="en-US" dirty="0">
                <a:solidFill>
                  <a:srgbClr val="000000"/>
                </a:solidFill>
                <a:cs typeface="Arial"/>
              </a:rPr>
              <a:t>)</a:t>
            </a:r>
          </a:p>
        </p:txBody>
      </p:sp>
      <p:sp>
        <p:nvSpPr>
          <p:cNvPr id="1441" name="Oval 1440">
            <a:extLst>
              <a:ext uri="{FF2B5EF4-FFF2-40B4-BE49-F238E27FC236}">
                <a16:creationId xmlns:a16="http://schemas.microsoft.com/office/drawing/2014/main" id="{219D95A8-C5A1-9699-339A-F967E570C18B}"/>
              </a:ext>
            </a:extLst>
          </p:cNvPr>
          <p:cNvSpPr/>
          <p:nvPr/>
        </p:nvSpPr>
        <p:spPr>
          <a:xfrm>
            <a:off x="4778774" y="2952272"/>
            <a:ext cx="2056248" cy="1539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Arial"/>
              </a:rPr>
              <a:t>Composto</a:t>
            </a:r>
          </a:p>
          <a:p>
            <a:pPr algn="ctr"/>
            <a:r>
              <a:rPr lang="en-US" dirty="0">
                <a:solidFill>
                  <a:srgbClr val="000000"/>
                </a:solidFill>
                <a:cs typeface="Arial"/>
              </a:rPr>
              <a:t>(N </a:t>
            </a:r>
            <a:r>
              <a:rPr lang="en-US" dirty="0" err="1">
                <a:solidFill>
                  <a:srgbClr val="000000"/>
                </a:solidFill>
                <a:cs typeface="Arial"/>
              </a:rPr>
              <a:t>colunas</a:t>
            </a:r>
            <a:r>
              <a:rPr lang="en-US" dirty="0">
                <a:solidFill>
                  <a:srgbClr val="000000"/>
                </a:solidFill>
                <a:cs typeface="Arial"/>
              </a:rPr>
              <a:t>)</a:t>
            </a:r>
          </a:p>
        </p:txBody>
      </p:sp>
      <p:sp>
        <p:nvSpPr>
          <p:cNvPr id="1443" name="Oval 1442">
            <a:extLst>
              <a:ext uri="{FF2B5EF4-FFF2-40B4-BE49-F238E27FC236}">
                <a16:creationId xmlns:a16="http://schemas.microsoft.com/office/drawing/2014/main" id="{F76C90F3-4A5C-40C8-64B1-8BEB4B8F332A}"/>
              </a:ext>
            </a:extLst>
          </p:cNvPr>
          <p:cNvSpPr/>
          <p:nvPr/>
        </p:nvSpPr>
        <p:spPr>
          <a:xfrm>
            <a:off x="3710443" y="3882755"/>
            <a:ext cx="1906912" cy="1539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0000"/>
                </a:solidFill>
                <a:cs typeface="Arial"/>
              </a:rPr>
              <a:t>Únicos</a:t>
            </a:r>
            <a:endParaRPr lang="en-US" dirty="0" err="1">
              <a:solidFill>
                <a:srgbClr val="000000"/>
              </a:solidFill>
            </a:endParaRPr>
          </a:p>
        </p:txBody>
      </p:sp>
      <p:sp>
        <p:nvSpPr>
          <p:cNvPr id="1445" name="Oval 1444">
            <a:extLst>
              <a:ext uri="{FF2B5EF4-FFF2-40B4-BE49-F238E27FC236}">
                <a16:creationId xmlns:a16="http://schemas.microsoft.com/office/drawing/2014/main" id="{5D1AE166-62D8-7EFE-BEB9-F9F741BAF4E4}"/>
              </a:ext>
            </a:extLst>
          </p:cNvPr>
          <p:cNvSpPr/>
          <p:nvPr/>
        </p:nvSpPr>
        <p:spPr>
          <a:xfrm>
            <a:off x="3549618" y="2056253"/>
            <a:ext cx="1964349" cy="1504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solidFill>
                  <a:srgbClr val="000000"/>
                </a:solidFill>
                <a:cs typeface="Arial"/>
              </a:rPr>
              <a:t>Duplicados</a:t>
            </a:r>
          </a:p>
        </p:txBody>
      </p:sp>
    </p:spTree>
    <p:extLst>
      <p:ext uri="{BB962C8B-B14F-4D97-AF65-F5344CB8AC3E}">
        <p14:creationId xmlns:p14="http://schemas.microsoft.com/office/powerpoint/2010/main" val="173159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F92E-E5BC-401F-86C5-F29299E09341}"/>
              </a:ext>
            </a:extLst>
          </p:cNvPr>
          <p:cNvSpPr>
            <a:spLocks noGrp="1"/>
          </p:cNvSpPr>
          <p:nvPr>
            <p:ph type="title"/>
          </p:nvPr>
        </p:nvSpPr>
        <p:spPr/>
        <p:txBody>
          <a:bodyPr/>
          <a:lstStyle/>
          <a:p>
            <a:r>
              <a:rPr lang="en-US" dirty="0" err="1">
                <a:cs typeface="Arial"/>
              </a:rPr>
              <a:t>Ambiente</a:t>
            </a:r>
            <a:r>
              <a:rPr lang="en-US" dirty="0">
                <a:cs typeface="Arial"/>
              </a:rPr>
              <a:t> de </a:t>
            </a:r>
            <a:r>
              <a:rPr lang="en-US" dirty="0" err="1">
                <a:cs typeface="Arial"/>
              </a:rPr>
              <a:t>Laboratório</a:t>
            </a:r>
            <a:endParaRPr lang="en-US" dirty="0" err="1"/>
          </a:p>
        </p:txBody>
      </p:sp>
      <p:sp>
        <p:nvSpPr>
          <p:cNvPr id="3" name="Content Placeholder 2">
            <a:extLst>
              <a:ext uri="{FF2B5EF4-FFF2-40B4-BE49-F238E27FC236}">
                <a16:creationId xmlns:a16="http://schemas.microsoft.com/office/drawing/2014/main" id="{E4F37F44-8350-4A06-A358-E77D7495F92B}"/>
              </a:ext>
            </a:extLst>
          </p:cNvPr>
          <p:cNvSpPr>
            <a:spLocks noGrp="1"/>
          </p:cNvSpPr>
          <p:nvPr>
            <p:ph idx="1"/>
          </p:nvPr>
        </p:nvSpPr>
        <p:spPr/>
        <p:txBody>
          <a:bodyPr/>
          <a:lstStyle/>
          <a:p>
            <a:r>
              <a:rPr lang="en-US" sz="2800" dirty="0">
                <a:cs typeface="Arial"/>
              </a:rPr>
              <a:t>Oracle 19C (</a:t>
            </a:r>
            <a:r>
              <a:rPr lang="en-US" sz="2800" dirty="0" err="1">
                <a:cs typeface="Arial"/>
              </a:rPr>
              <a:t>versão</a:t>
            </a:r>
            <a:r>
              <a:rPr lang="en-US" sz="2800" dirty="0">
                <a:cs typeface="Arial"/>
              </a:rPr>
              <a:t> 19.3.0 Enterprise Edition);</a:t>
            </a:r>
          </a:p>
          <a:p>
            <a:r>
              <a:rPr lang="en-US" sz="2800" dirty="0" err="1">
                <a:cs typeface="Arial"/>
              </a:rPr>
              <a:t>Usaremos</a:t>
            </a:r>
            <a:r>
              <a:rPr lang="en-US" sz="2800" dirty="0">
                <a:cs typeface="Arial"/>
              </a:rPr>
              <a:t> </a:t>
            </a:r>
            <a:r>
              <a:rPr lang="en-US" sz="2800" dirty="0" err="1">
                <a:cs typeface="Arial"/>
              </a:rPr>
              <a:t>os</a:t>
            </a:r>
            <a:r>
              <a:rPr lang="en-US" sz="2800" dirty="0">
                <a:cs typeface="Arial"/>
              </a:rPr>
              <a:t> </a:t>
            </a:r>
            <a:r>
              <a:rPr lang="en-US" sz="2800" dirty="0" err="1">
                <a:cs typeface="Arial"/>
              </a:rPr>
              <a:t>esquemas</a:t>
            </a:r>
            <a:r>
              <a:rPr lang="en-US" sz="2800" dirty="0">
                <a:cs typeface="Arial"/>
              </a:rPr>
              <a:t> de </a:t>
            </a:r>
            <a:r>
              <a:rPr lang="en-US" sz="2800" dirty="0" err="1">
                <a:cs typeface="Arial"/>
              </a:rPr>
              <a:t>exemplo</a:t>
            </a:r>
            <a:r>
              <a:rPr lang="en-US" sz="2800" dirty="0">
                <a:cs typeface="Arial"/>
              </a:rPr>
              <a:t> do oracle;</a:t>
            </a:r>
          </a:p>
          <a:p>
            <a:r>
              <a:rPr lang="en-US" sz="2800" dirty="0" err="1">
                <a:cs typeface="Arial"/>
              </a:rPr>
              <a:t>Disponível</a:t>
            </a:r>
            <a:r>
              <a:rPr lang="en-US" sz="2800" dirty="0">
                <a:cs typeface="Arial"/>
              </a:rPr>
              <a:t> </a:t>
            </a:r>
            <a:r>
              <a:rPr lang="en-US" sz="2800" dirty="0" err="1">
                <a:cs typeface="Arial"/>
              </a:rPr>
              <a:t>Máquina</a:t>
            </a:r>
            <a:r>
              <a:rPr lang="en-US" sz="2800" dirty="0">
                <a:cs typeface="Arial"/>
              </a:rPr>
              <a:t> Virtual </a:t>
            </a:r>
            <a:r>
              <a:rPr lang="en-US" sz="2800" dirty="0" err="1">
                <a:cs typeface="Arial"/>
              </a:rPr>
              <a:t>rodando</a:t>
            </a:r>
            <a:r>
              <a:rPr lang="en-US" sz="2800" dirty="0">
                <a:cs typeface="Arial"/>
              </a:rPr>
              <a:t> no Virtual Box </a:t>
            </a:r>
            <a:r>
              <a:rPr lang="en-US" sz="2800" dirty="0" err="1">
                <a:cs typeface="Arial"/>
              </a:rPr>
              <a:t>usando</a:t>
            </a:r>
            <a:r>
              <a:rPr lang="en-US" sz="2800" dirty="0">
                <a:cs typeface="Arial"/>
              </a:rPr>
              <a:t> Oracle Linux;</a:t>
            </a:r>
          </a:p>
          <a:p>
            <a:r>
              <a:rPr lang="en-US" sz="2800" dirty="0">
                <a:cs typeface="Arial"/>
              </a:rPr>
              <a:t>Caso </a:t>
            </a:r>
            <a:r>
              <a:rPr lang="en-US" sz="2800" dirty="0" err="1">
                <a:cs typeface="Arial"/>
              </a:rPr>
              <a:t>necessite</a:t>
            </a:r>
            <a:r>
              <a:rPr lang="en-US" sz="2800" dirty="0">
                <a:cs typeface="Arial"/>
              </a:rPr>
              <a:t>, </a:t>
            </a:r>
            <a:r>
              <a:rPr lang="en-US" sz="2800" dirty="0" err="1">
                <a:cs typeface="Arial"/>
              </a:rPr>
              <a:t>poderá</a:t>
            </a:r>
            <a:r>
              <a:rPr lang="en-US" sz="2800" dirty="0">
                <a:cs typeface="Arial"/>
              </a:rPr>
              <a:t> usar </a:t>
            </a:r>
            <a:r>
              <a:rPr lang="en-US" sz="2800" dirty="0" err="1">
                <a:cs typeface="Arial"/>
              </a:rPr>
              <a:t>essa</a:t>
            </a:r>
            <a:r>
              <a:rPr lang="en-US" sz="2800" dirty="0">
                <a:cs typeface="Arial"/>
              </a:rPr>
              <a:t> VM no </a:t>
            </a:r>
            <a:r>
              <a:rPr lang="en-US" sz="2800" dirty="0" err="1">
                <a:cs typeface="Arial"/>
              </a:rPr>
              <a:t>computador</a:t>
            </a:r>
            <a:r>
              <a:rPr lang="en-US" sz="2800" dirty="0">
                <a:cs typeface="Arial"/>
              </a:rPr>
              <a:t> do </a:t>
            </a:r>
            <a:r>
              <a:rPr lang="en-US" sz="2800" dirty="0" err="1">
                <a:cs typeface="Arial"/>
              </a:rPr>
              <a:t>laboratório</a:t>
            </a:r>
            <a:r>
              <a:rPr lang="en-US" sz="2800" dirty="0">
                <a:cs typeface="Arial"/>
              </a:rPr>
              <a:t> da FATEC;</a:t>
            </a:r>
          </a:p>
          <a:p>
            <a:r>
              <a:rPr lang="en-US" sz="2800" dirty="0" err="1">
                <a:cs typeface="Arial"/>
              </a:rPr>
              <a:t>Requisitos</a:t>
            </a:r>
            <a:r>
              <a:rPr lang="en-US" sz="2800" dirty="0">
                <a:cs typeface="Arial"/>
              </a:rPr>
              <a:t> </a:t>
            </a:r>
            <a:r>
              <a:rPr lang="en-US" sz="2800" dirty="0" err="1">
                <a:cs typeface="Arial"/>
              </a:rPr>
              <a:t>Mínimos</a:t>
            </a:r>
            <a:r>
              <a:rPr lang="en-US" sz="2800" dirty="0">
                <a:cs typeface="Arial"/>
              </a:rPr>
              <a:t> para o </a:t>
            </a:r>
            <a:r>
              <a:rPr lang="en-US" sz="2800" dirty="0" err="1">
                <a:cs typeface="Arial"/>
              </a:rPr>
              <a:t>seu</a:t>
            </a:r>
            <a:r>
              <a:rPr lang="en-US" sz="2800" dirty="0">
                <a:cs typeface="Arial"/>
              </a:rPr>
              <a:t> PC 2GB de RAM, </a:t>
            </a:r>
            <a:r>
              <a:rPr lang="en-US" sz="2800" dirty="0" err="1">
                <a:cs typeface="Arial"/>
              </a:rPr>
              <a:t>cerca</a:t>
            </a:r>
            <a:r>
              <a:rPr lang="en-US" sz="2800" dirty="0">
                <a:cs typeface="Arial"/>
              </a:rPr>
              <a:t> de </a:t>
            </a:r>
            <a:r>
              <a:rPr lang="en-US" sz="2800" dirty="0" err="1">
                <a:cs typeface="Arial"/>
              </a:rPr>
              <a:t>uns</a:t>
            </a:r>
            <a:r>
              <a:rPr lang="en-US" sz="2800" dirty="0">
                <a:cs typeface="Arial"/>
              </a:rPr>
              <a:t> 5GB de disco, </a:t>
            </a:r>
            <a:r>
              <a:rPr lang="en-US" sz="2800" dirty="0" err="1">
                <a:cs typeface="Arial"/>
              </a:rPr>
              <a:t>algum</a:t>
            </a:r>
            <a:r>
              <a:rPr lang="en-US" sz="2800" dirty="0">
                <a:cs typeface="Arial"/>
              </a:rPr>
              <a:t> dos </a:t>
            </a:r>
            <a:r>
              <a:rPr lang="en-US" sz="2800" dirty="0" err="1">
                <a:cs typeface="Arial"/>
              </a:rPr>
              <a:t>processadores</a:t>
            </a:r>
            <a:r>
              <a:rPr lang="en-US" sz="2800" dirty="0">
                <a:cs typeface="Arial"/>
              </a:rPr>
              <a:t> </a:t>
            </a:r>
            <a:r>
              <a:rPr lang="en-US" sz="2800" dirty="0" err="1">
                <a:cs typeface="Arial"/>
              </a:rPr>
              <a:t>modernos</a:t>
            </a:r>
            <a:r>
              <a:rPr lang="en-US" sz="2800" dirty="0">
                <a:cs typeface="Arial"/>
              </a:rPr>
              <a:t> (i.e. I3);</a:t>
            </a:r>
            <a:endParaRPr lang="en-US"/>
          </a:p>
          <a:p>
            <a:endParaRPr lang="en-US" sz="2800" dirty="0">
              <a:cs typeface="Arial"/>
            </a:endParaRPr>
          </a:p>
        </p:txBody>
      </p:sp>
    </p:spTree>
    <p:extLst>
      <p:ext uri="{BB962C8B-B14F-4D97-AF65-F5344CB8AC3E}">
        <p14:creationId xmlns:p14="http://schemas.microsoft.com/office/powerpoint/2010/main" val="27228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A6DA-B2C5-4534-AC0C-59D637F03F3E}"/>
              </a:ext>
            </a:extLst>
          </p:cNvPr>
          <p:cNvSpPr>
            <a:spLocks noGrp="1"/>
          </p:cNvSpPr>
          <p:nvPr>
            <p:ph type="title"/>
          </p:nvPr>
        </p:nvSpPr>
        <p:spPr/>
        <p:txBody>
          <a:bodyPr/>
          <a:lstStyle/>
          <a:p>
            <a:r>
              <a:rPr lang="en-US" dirty="0">
                <a:cs typeface="Arial"/>
              </a:rPr>
              <a:t>Links para download</a:t>
            </a:r>
            <a:endParaRPr lang="en-US" dirty="0"/>
          </a:p>
        </p:txBody>
      </p:sp>
      <p:sp>
        <p:nvSpPr>
          <p:cNvPr id="3" name="Content Placeholder 2">
            <a:extLst>
              <a:ext uri="{FF2B5EF4-FFF2-40B4-BE49-F238E27FC236}">
                <a16:creationId xmlns:a16="http://schemas.microsoft.com/office/drawing/2014/main" id="{0C4ED63C-41D2-4E1E-9B91-4EAD2EFE75B8}"/>
              </a:ext>
            </a:extLst>
          </p:cNvPr>
          <p:cNvSpPr>
            <a:spLocks noGrp="1"/>
          </p:cNvSpPr>
          <p:nvPr>
            <p:ph idx="1"/>
          </p:nvPr>
        </p:nvSpPr>
        <p:spPr>
          <a:xfrm>
            <a:off x="457200" y="1600200"/>
            <a:ext cx="8229600" cy="5347339"/>
          </a:xfrm>
        </p:spPr>
        <p:txBody>
          <a:bodyPr/>
          <a:lstStyle/>
          <a:p>
            <a:r>
              <a:rPr lang="en-US" sz="2400" dirty="0">
                <a:cs typeface="Arial"/>
              </a:rPr>
              <a:t>Virtual Machine:</a:t>
            </a:r>
          </a:p>
          <a:p>
            <a:pPr marL="457200" lvl="1" indent="0">
              <a:buNone/>
            </a:pPr>
            <a:r>
              <a:rPr lang="en-US" sz="2000" dirty="0">
                <a:ea typeface="+mn-lt"/>
                <a:cs typeface="+mn-lt"/>
                <a:hlinkClick r:id="rId2"/>
              </a:rPr>
              <a:t>https://</a:t>
            </a:r>
            <a:r>
              <a:rPr lang="en-US" sz="1800" dirty="0">
                <a:ea typeface="+mn-lt"/>
                <a:cs typeface="+mn-lt"/>
                <a:hlinkClick r:id="rId2"/>
              </a:rPr>
              <a:t>www</a:t>
            </a:r>
            <a:r>
              <a:rPr lang="en-US" sz="2000" dirty="0">
                <a:ea typeface="+mn-lt"/>
                <a:cs typeface="+mn-lt"/>
                <a:hlinkClick r:id="rId2"/>
              </a:rPr>
              <a:t>.oracle.com/database/technologies/databaseappdev-vm.html#license-lightbox</a:t>
            </a:r>
            <a:endParaRPr lang="en-US" sz="2000"/>
          </a:p>
          <a:p>
            <a:r>
              <a:rPr lang="en-US" sz="2400" dirty="0">
                <a:cs typeface="Arial"/>
              </a:rPr>
              <a:t>Oracle for windows:</a:t>
            </a:r>
          </a:p>
          <a:p>
            <a:pPr marL="457200" lvl="1" indent="0">
              <a:buNone/>
            </a:pPr>
            <a:r>
              <a:rPr lang="en-US" sz="2000" dirty="0">
                <a:ea typeface="+mn-lt"/>
                <a:cs typeface="+mn-lt"/>
                <a:hlinkClick r:id="rId3"/>
              </a:rPr>
              <a:t>https://www.oracle.com/br/database/technologies/oracle19c-windows-downloads.html#license-lightbox</a:t>
            </a:r>
          </a:p>
          <a:p>
            <a:r>
              <a:rPr lang="en-US" sz="2400" dirty="0">
                <a:cs typeface="Arial"/>
              </a:rPr>
              <a:t>Oracle for Linux:</a:t>
            </a:r>
          </a:p>
          <a:p>
            <a:pPr marL="457200" lvl="1" indent="0">
              <a:buNone/>
            </a:pPr>
            <a:r>
              <a:rPr lang="en-US" sz="2000" dirty="0">
                <a:ea typeface="+mn-lt"/>
                <a:cs typeface="+mn-lt"/>
                <a:hlinkClick r:id="rId4"/>
              </a:rPr>
              <a:t>https://www.oracle.com/br/database/technologies/oracle19c-linux-downloads.html#license-lightbox</a:t>
            </a:r>
            <a:endParaRPr lang="en-US" sz="2000">
              <a:ea typeface="+mn-lt"/>
              <a:cs typeface="+mn-lt"/>
            </a:endParaRPr>
          </a:p>
          <a:p>
            <a:pPr marL="514350" indent="-457200">
              <a:buFont typeface="Arial"/>
              <a:buChar char="•"/>
            </a:pPr>
            <a:r>
              <a:rPr lang="en-US" sz="2400" dirty="0">
                <a:cs typeface="Arial"/>
              </a:rPr>
              <a:t>Guia </a:t>
            </a:r>
            <a:r>
              <a:rPr lang="en-US" sz="2400" dirty="0" err="1">
                <a:cs typeface="Arial"/>
              </a:rPr>
              <a:t>Instalação</a:t>
            </a:r>
            <a:r>
              <a:rPr lang="en-US" sz="2400" dirty="0">
                <a:cs typeface="Arial"/>
              </a:rPr>
              <a:t> Oracle 19C</a:t>
            </a:r>
          </a:p>
          <a:p>
            <a:pPr marL="457200" lvl="1" indent="0">
              <a:buNone/>
            </a:pPr>
            <a:r>
              <a:rPr lang="en-US" sz="2000" dirty="0">
                <a:ea typeface="+mn-lt"/>
                <a:cs typeface="+mn-lt"/>
                <a:hlinkClick r:id="rId5"/>
              </a:rPr>
              <a:t>Aula virtual - ADM-20220218_213059-Meeting Recording.mp4</a:t>
            </a:r>
            <a:endParaRPr lang="en-US" sz="2400"/>
          </a:p>
        </p:txBody>
      </p:sp>
    </p:spTree>
    <p:extLst>
      <p:ext uri="{BB962C8B-B14F-4D97-AF65-F5344CB8AC3E}">
        <p14:creationId xmlns:p14="http://schemas.microsoft.com/office/powerpoint/2010/main" val="313097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78D4-F78F-4589-8275-05CE7D20702A}"/>
              </a:ext>
            </a:extLst>
          </p:cNvPr>
          <p:cNvSpPr>
            <a:spLocks noGrp="1"/>
          </p:cNvSpPr>
          <p:nvPr>
            <p:ph type="title"/>
          </p:nvPr>
        </p:nvSpPr>
        <p:spPr/>
        <p:txBody>
          <a:bodyPr/>
          <a:lstStyle/>
          <a:p>
            <a:r>
              <a:rPr lang="en-US" dirty="0">
                <a:cs typeface="Arial"/>
              </a:rPr>
              <a:t>Dados para </a:t>
            </a:r>
            <a:r>
              <a:rPr lang="en-US" dirty="0" err="1">
                <a:cs typeface="Arial"/>
              </a:rPr>
              <a:t>uso</a:t>
            </a:r>
            <a:r>
              <a:rPr lang="en-US" dirty="0">
                <a:cs typeface="Arial"/>
              </a:rPr>
              <a:t> da VM</a:t>
            </a:r>
            <a:endParaRPr lang="en-US" dirty="0"/>
          </a:p>
        </p:txBody>
      </p:sp>
      <p:sp>
        <p:nvSpPr>
          <p:cNvPr id="3" name="Content Placeholder 2">
            <a:extLst>
              <a:ext uri="{FF2B5EF4-FFF2-40B4-BE49-F238E27FC236}">
                <a16:creationId xmlns:a16="http://schemas.microsoft.com/office/drawing/2014/main" id="{691718F8-31BE-4CEE-9733-EEF4129C79BF}"/>
              </a:ext>
            </a:extLst>
          </p:cNvPr>
          <p:cNvSpPr>
            <a:spLocks noGrp="1"/>
          </p:cNvSpPr>
          <p:nvPr>
            <p:ph idx="1"/>
          </p:nvPr>
        </p:nvSpPr>
        <p:spPr/>
        <p:txBody>
          <a:bodyPr/>
          <a:lstStyle/>
          <a:p>
            <a:pPr marL="171450" indent="-457200">
              <a:buFont typeface="Arial"/>
            </a:pPr>
            <a:r>
              <a:rPr lang="en-US" sz="2400" dirty="0" err="1">
                <a:ea typeface="+mn-lt"/>
                <a:cs typeface="+mn-lt"/>
              </a:rPr>
              <a:t>Usuário</a:t>
            </a:r>
            <a:r>
              <a:rPr lang="en-US" sz="2400" dirty="0">
                <a:ea typeface="+mn-lt"/>
                <a:cs typeface="+mn-lt"/>
              </a:rPr>
              <a:t>: system</a:t>
            </a:r>
          </a:p>
          <a:p>
            <a:pPr marL="171450" indent="-457200">
              <a:buFont typeface="Arial"/>
            </a:pPr>
            <a:endParaRPr lang="en-US" sz="2400" dirty="0">
              <a:ea typeface="+mn-lt"/>
              <a:cs typeface="+mn-lt"/>
            </a:endParaRPr>
          </a:p>
          <a:p>
            <a:pPr marL="171450" indent="-457200">
              <a:buFont typeface="Arial"/>
            </a:pPr>
            <a:r>
              <a:rPr lang="en-US" sz="2400" dirty="0">
                <a:ea typeface="+mn-lt"/>
                <a:cs typeface="+mn-lt"/>
              </a:rPr>
              <a:t>Senha de </a:t>
            </a:r>
            <a:r>
              <a:rPr lang="en-US" sz="2400" dirty="0" err="1">
                <a:ea typeface="+mn-lt"/>
                <a:cs typeface="+mn-lt"/>
              </a:rPr>
              <a:t>acesso</a:t>
            </a:r>
            <a:r>
              <a:rPr lang="en-US" sz="2400" dirty="0">
                <a:ea typeface="+mn-lt"/>
                <a:cs typeface="+mn-lt"/>
              </a:rPr>
              <a:t> </a:t>
            </a:r>
            <a:r>
              <a:rPr lang="en-US" sz="2400" dirty="0" err="1">
                <a:ea typeface="+mn-lt"/>
                <a:cs typeface="+mn-lt"/>
              </a:rPr>
              <a:t>ao</a:t>
            </a:r>
            <a:r>
              <a:rPr lang="en-US" sz="2400" dirty="0">
                <a:ea typeface="+mn-lt"/>
                <a:cs typeface="+mn-lt"/>
              </a:rPr>
              <a:t> bd: oracle</a:t>
            </a:r>
            <a:endParaRPr lang="en-US">
              <a:cs typeface="Arial"/>
            </a:endParaRPr>
          </a:p>
          <a:p>
            <a:pPr marL="171450" indent="-457200">
              <a:buFont typeface="Arial"/>
              <a:buChar char="•"/>
            </a:pPr>
            <a:endParaRPr lang="en-US" sz="2400" dirty="0">
              <a:ea typeface="+mn-lt"/>
              <a:cs typeface="+mn-lt"/>
            </a:endParaRPr>
          </a:p>
          <a:p>
            <a:pPr marL="171450" indent="-457200">
              <a:buFont typeface="Arial"/>
              <a:buChar char="•"/>
            </a:pPr>
            <a:r>
              <a:rPr lang="en-US" sz="2400" dirty="0">
                <a:ea typeface="+mn-lt"/>
                <a:cs typeface="+mn-lt"/>
              </a:rPr>
              <a:t>Nome do bd: </a:t>
            </a:r>
            <a:r>
              <a:rPr lang="en-US" sz="2400" dirty="0" err="1">
                <a:ea typeface="+mn-lt"/>
                <a:cs typeface="+mn-lt"/>
              </a:rPr>
              <a:t>orcl</a:t>
            </a:r>
            <a:endParaRPr lang="en-US" sz="2400" dirty="0">
              <a:ea typeface="+mn-lt"/>
              <a:cs typeface="+mn-lt"/>
            </a:endParaRPr>
          </a:p>
          <a:p>
            <a:pPr marL="171450" indent="-457200">
              <a:buFont typeface="Arial"/>
              <a:buChar char="•"/>
            </a:pPr>
            <a:endParaRPr lang="en-US" sz="2400" dirty="0">
              <a:ea typeface="+mn-lt"/>
              <a:cs typeface="+mn-lt"/>
            </a:endParaRPr>
          </a:p>
        </p:txBody>
      </p:sp>
    </p:spTree>
    <p:extLst>
      <p:ext uri="{BB962C8B-B14F-4D97-AF65-F5344CB8AC3E}">
        <p14:creationId xmlns:p14="http://schemas.microsoft.com/office/powerpoint/2010/main" val="231138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8AAE189-7009-4942-BA71-02433FE53CEF}"/>
              </a:ext>
            </a:extLst>
          </p:cNvPr>
          <p:cNvSpPr>
            <a:spLocks noGrp="1" noChangeArrowheads="1"/>
          </p:cNvSpPr>
          <p:nvPr>
            <p:ph type="title"/>
          </p:nvPr>
        </p:nvSpPr>
        <p:spPr/>
        <p:txBody>
          <a:bodyPr/>
          <a:lstStyle/>
          <a:p>
            <a:pPr eaLnBrk="1" hangingPunct="1"/>
            <a:r>
              <a:rPr lang="pt-BR" altLang="pt-BR"/>
              <a:t>Indices em SGBD</a:t>
            </a:r>
          </a:p>
        </p:txBody>
      </p:sp>
      <p:sp>
        <p:nvSpPr>
          <p:cNvPr id="4099" name="Rectangle 3">
            <a:extLst>
              <a:ext uri="{FF2B5EF4-FFF2-40B4-BE49-F238E27FC236}">
                <a16:creationId xmlns:a16="http://schemas.microsoft.com/office/drawing/2014/main" id="{BCEF1A3B-A78D-4C86-B40A-DE80D2B6A3AE}"/>
              </a:ext>
            </a:extLst>
          </p:cNvPr>
          <p:cNvSpPr>
            <a:spLocks noGrp="1" noChangeArrowheads="1"/>
          </p:cNvSpPr>
          <p:nvPr>
            <p:ph type="body" idx="1"/>
          </p:nvPr>
        </p:nvSpPr>
        <p:spPr/>
        <p:txBody>
          <a:bodyPr/>
          <a:lstStyle/>
          <a:p>
            <a:pPr eaLnBrk="1" hangingPunct="1">
              <a:lnSpc>
                <a:spcPct val="80000"/>
              </a:lnSpc>
            </a:pPr>
            <a:r>
              <a:rPr lang="pt-BR" altLang="pt-BR" sz="2800"/>
              <a:t>Índices são estruturas usadas para melhorar a velocidade de busca em tabelas. Do mesmo jeito que uma pessoa utiliza um índice de um livro para achar alguma página sem ter a necessidade de passar por todas, o SGBD utiliza para buscar determinados campos de uma tabela. </a:t>
            </a:r>
          </a:p>
          <a:p>
            <a:pPr eaLnBrk="1" hangingPunct="1">
              <a:lnSpc>
                <a:spcPct val="80000"/>
              </a:lnSpc>
            </a:pPr>
            <a:r>
              <a:rPr lang="pt-BR" altLang="pt-BR" sz="2800"/>
              <a:t>Na questão de performance os índices reduzem a utilização do recurso de E/S (entrada e saída) do computador. Recurso que pode deixar uma operação muito lenta por se tratar de um dispositivo mecânico.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F3DF-D145-47C2-AD78-E3AE42FB4C30}"/>
              </a:ext>
            </a:extLst>
          </p:cNvPr>
          <p:cNvSpPr>
            <a:spLocks noGrp="1"/>
          </p:cNvSpPr>
          <p:nvPr>
            <p:ph type="title"/>
          </p:nvPr>
        </p:nvSpPr>
        <p:spPr/>
        <p:txBody>
          <a:bodyPr/>
          <a:lstStyle/>
          <a:p>
            <a:r>
              <a:rPr lang="en-US" dirty="0" err="1">
                <a:cs typeface="Arial"/>
              </a:rPr>
              <a:t>Índices</a:t>
            </a:r>
            <a:r>
              <a:rPr lang="en-US" dirty="0">
                <a:cs typeface="Arial"/>
              </a:rPr>
              <a:t> e </a:t>
            </a:r>
            <a:r>
              <a:rPr lang="en-US" dirty="0" err="1">
                <a:cs typeface="Arial"/>
              </a:rPr>
              <a:t>Tabelas</a:t>
            </a:r>
          </a:p>
        </p:txBody>
      </p:sp>
      <p:sp>
        <p:nvSpPr>
          <p:cNvPr id="6" name="Retângulo de cantos arredondados 4">
            <a:extLst>
              <a:ext uri="{FF2B5EF4-FFF2-40B4-BE49-F238E27FC236}">
                <a16:creationId xmlns:a16="http://schemas.microsoft.com/office/drawing/2014/main" id="{51EBB79A-DCA3-4AA3-8610-1E1D9F13ACC3}"/>
              </a:ext>
            </a:extLst>
          </p:cNvPr>
          <p:cNvSpPr/>
          <p:nvPr/>
        </p:nvSpPr>
        <p:spPr>
          <a:xfrm>
            <a:off x="1859183" y="2073292"/>
            <a:ext cx="1168003" cy="75723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b="1" dirty="0">
                <a:solidFill>
                  <a:schemeClr val="tx1">
                    <a:lumMod val="95000"/>
                    <a:lumOff val="5000"/>
                  </a:schemeClr>
                </a:solidFill>
                <a:cs typeface="Arial"/>
              </a:rPr>
              <a:t>SQL</a:t>
            </a:r>
          </a:p>
        </p:txBody>
      </p:sp>
      <p:sp>
        <p:nvSpPr>
          <p:cNvPr id="8" name="Retângulo de cantos arredondados 5">
            <a:extLst>
              <a:ext uri="{FF2B5EF4-FFF2-40B4-BE49-F238E27FC236}">
                <a16:creationId xmlns:a16="http://schemas.microsoft.com/office/drawing/2014/main" id="{0FE8DB4E-74CC-45E1-A1EB-B088EB675548}"/>
              </a:ext>
            </a:extLst>
          </p:cNvPr>
          <p:cNvSpPr/>
          <p:nvPr/>
        </p:nvSpPr>
        <p:spPr>
          <a:xfrm>
            <a:off x="1549526" y="3782617"/>
            <a:ext cx="1772319" cy="18323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pt-BR" sz="1350" dirty="0">
              <a:cs typeface="Arial"/>
            </a:endParaRPr>
          </a:p>
        </p:txBody>
      </p:sp>
      <p:sp>
        <p:nvSpPr>
          <p:cNvPr id="10" name="Retângulo de cantos arredondados 6">
            <a:extLst>
              <a:ext uri="{FF2B5EF4-FFF2-40B4-BE49-F238E27FC236}">
                <a16:creationId xmlns:a16="http://schemas.microsoft.com/office/drawing/2014/main" id="{E6BC895C-D7E6-4E93-ADE3-334AFBAEECA5}"/>
              </a:ext>
            </a:extLst>
          </p:cNvPr>
          <p:cNvSpPr/>
          <p:nvPr/>
        </p:nvSpPr>
        <p:spPr>
          <a:xfrm>
            <a:off x="5780748" y="3739753"/>
            <a:ext cx="3082059" cy="18323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TABELA</a:t>
            </a:r>
            <a:endParaRPr lang="en-US" dirty="0"/>
          </a:p>
        </p:txBody>
      </p:sp>
      <p:sp>
        <p:nvSpPr>
          <p:cNvPr id="14" name="Retângulo de cantos arredondados 8">
            <a:extLst>
              <a:ext uri="{FF2B5EF4-FFF2-40B4-BE49-F238E27FC236}">
                <a16:creationId xmlns:a16="http://schemas.microsoft.com/office/drawing/2014/main" id="{C1AC7387-835A-49E9-BB6A-A69FF0B38D8B}"/>
              </a:ext>
            </a:extLst>
          </p:cNvPr>
          <p:cNvSpPr/>
          <p:nvPr/>
        </p:nvSpPr>
        <p:spPr>
          <a:xfrm>
            <a:off x="1656881" y="3952728"/>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SK1</a:t>
            </a:r>
          </a:p>
        </p:txBody>
      </p:sp>
      <p:sp>
        <p:nvSpPr>
          <p:cNvPr id="18" name="Seta para baixo 12">
            <a:extLst>
              <a:ext uri="{FF2B5EF4-FFF2-40B4-BE49-F238E27FC236}">
                <a16:creationId xmlns:a16="http://schemas.microsoft.com/office/drawing/2014/main" id="{99B0098F-32C8-4D8D-9AA6-58AD3372B888}"/>
              </a:ext>
            </a:extLst>
          </p:cNvPr>
          <p:cNvSpPr/>
          <p:nvPr/>
        </p:nvSpPr>
        <p:spPr>
          <a:xfrm>
            <a:off x="2156005" y="2925366"/>
            <a:ext cx="567929" cy="7393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pt-BR" sz="1350" dirty="0">
              <a:cs typeface="Arial"/>
            </a:endParaRPr>
          </a:p>
        </p:txBody>
      </p:sp>
      <p:sp>
        <p:nvSpPr>
          <p:cNvPr id="22" name="Seta para a direita 14">
            <a:extLst>
              <a:ext uri="{FF2B5EF4-FFF2-40B4-BE49-F238E27FC236}">
                <a16:creationId xmlns:a16="http://schemas.microsoft.com/office/drawing/2014/main" id="{07189F9D-8F29-439A-B291-DD4B87F50115}"/>
              </a:ext>
            </a:extLst>
          </p:cNvPr>
          <p:cNvSpPr/>
          <p:nvPr/>
        </p:nvSpPr>
        <p:spPr>
          <a:xfrm>
            <a:off x="3665429" y="4269112"/>
            <a:ext cx="1769232" cy="88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cs typeface="Arial"/>
              </a:rPr>
              <a:t>MAPEAMENTO FÍSICO</a:t>
            </a:r>
          </a:p>
        </p:txBody>
      </p:sp>
      <p:sp>
        <p:nvSpPr>
          <p:cNvPr id="27" name="Retângulo de cantos arredondados 8">
            <a:extLst>
              <a:ext uri="{FF2B5EF4-FFF2-40B4-BE49-F238E27FC236}">
                <a16:creationId xmlns:a16="http://schemas.microsoft.com/office/drawing/2014/main" id="{69E0F2AB-33EA-45E1-ACC8-BAE2CF119511}"/>
              </a:ext>
            </a:extLst>
          </p:cNvPr>
          <p:cNvSpPr/>
          <p:nvPr/>
        </p:nvSpPr>
        <p:spPr>
          <a:xfrm>
            <a:off x="1656881" y="4271493"/>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SK2</a:t>
            </a:r>
          </a:p>
        </p:txBody>
      </p:sp>
      <p:sp>
        <p:nvSpPr>
          <p:cNvPr id="28" name="Retângulo de cantos arredondados 8">
            <a:extLst>
              <a:ext uri="{FF2B5EF4-FFF2-40B4-BE49-F238E27FC236}">
                <a16:creationId xmlns:a16="http://schemas.microsoft.com/office/drawing/2014/main" id="{A3BE4F81-A325-4EEF-9869-85A9622A5EB5}"/>
              </a:ext>
            </a:extLst>
          </p:cNvPr>
          <p:cNvSpPr/>
          <p:nvPr/>
        </p:nvSpPr>
        <p:spPr>
          <a:xfrm>
            <a:off x="1656881" y="4572043"/>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SK3</a:t>
            </a:r>
          </a:p>
        </p:txBody>
      </p:sp>
      <p:sp>
        <p:nvSpPr>
          <p:cNvPr id="29" name="Retângulo de cantos arredondados 8">
            <a:extLst>
              <a:ext uri="{FF2B5EF4-FFF2-40B4-BE49-F238E27FC236}">
                <a16:creationId xmlns:a16="http://schemas.microsoft.com/office/drawing/2014/main" id="{EBBB23A9-8A42-442E-B283-642781E1B236}"/>
              </a:ext>
            </a:extLst>
          </p:cNvPr>
          <p:cNvSpPr/>
          <p:nvPr/>
        </p:nvSpPr>
        <p:spPr>
          <a:xfrm>
            <a:off x="1656881" y="4863485"/>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SK4</a:t>
            </a:r>
          </a:p>
        </p:txBody>
      </p:sp>
      <p:sp>
        <p:nvSpPr>
          <p:cNvPr id="30" name="Retângulo de cantos arredondados 8">
            <a:extLst>
              <a:ext uri="{FF2B5EF4-FFF2-40B4-BE49-F238E27FC236}">
                <a16:creationId xmlns:a16="http://schemas.microsoft.com/office/drawing/2014/main" id="{2FC5851F-F7FC-4B36-BA35-ED3CA685E902}"/>
              </a:ext>
            </a:extLst>
          </p:cNvPr>
          <p:cNvSpPr/>
          <p:nvPr/>
        </p:nvSpPr>
        <p:spPr>
          <a:xfrm>
            <a:off x="1656881" y="5164035"/>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err="1"/>
              <a:t>SKn</a:t>
            </a:r>
          </a:p>
        </p:txBody>
      </p:sp>
      <p:sp>
        <p:nvSpPr>
          <p:cNvPr id="31" name="Retângulo de cantos arredondados 8">
            <a:extLst>
              <a:ext uri="{FF2B5EF4-FFF2-40B4-BE49-F238E27FC236}">
                <a16:creationId xmlns:a16="http://schemas.microsoft.com/office/drawing/2014/main" id="{566F15C2-0457-436A-9F32-CC7CE5857317}"/>
              </a:ext>
            </a:extLst>
          </p:cNvPr>
          <p:cNvSpPr/>
          <p:nvPr/>
        </p:nvSpPr>
        <p:spPr>
          <a:xfrm>
            <a:off x="2494777" y="3961835"/>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RK1</a:t>
            </a:r>
          </a:p>
        </p:txBody>
      </p:sp>
      <p:sp>
        <p:nvSpPr>
          <p:cNvPr id="32" name="Retângulo de cantos arredondados 8">
            <a:extLst>
              <a:ext uri="{FF2B5EF4-FFF2-40B4-BE49-F238E27FC236}">
                <a16:creationId xmlns:a16="http://schemas.microsoft.com/office/drawing/2014/main" id="{33AAB48A-8EB7-4FDF-9BAC-65AA49F82690}"/>
              </a:ext>
            </a:extLst>
          </p:cNvPr>
          <p:cNvSpPr/>
          <p:nvPr/>
        </p:nvSpPr>
        <p:spPr>
          <a:xfrm>
            <a:off x="2494777" y="4280600"/>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RK2</a:t>
            </a:r>
          </a:p>
        </p:txBody>
      </p:sp>
      <p:sp>
        <p:nvSpPr>
          <p:cNvPr id="33" name="Retângulo de cantos arredondados 8">
            <a:extLst>
              <a:ext uri="{FF2B5EF4-FFF2-40B4-BE49-F238E27FC236}">
                <a16:creationId xmlns:a16="http://schemas.microsoft.com/office/drawing/2014/main" id="{EC5334D1-7284-4E66-BF5D-9DBCBDD7C7AB}"/>
              </a:ext>
            </a:extLst>
          </p:cNvPr>
          <p:cNvSpPr/>
          <p:nvPr/>
        </p:nvSpPr>
        <p:spPr>
          <a:xfrm>
            <a:off x="2494777" y="4581150"/>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RK3</a:t>
            </a:r>
          </a:p>
        </p:txBody>
      </p:sp>
      <p:sp>
        <p:nvSpPr>
          <p:cNvPr id="34" name="Retângulo de cantos arredondados 8">
            <a:extLst>
              <a:ext uri="{FF2B5EF4-FFF2-40B4-BE49-F238E27FC236}">
                <a16:creationId xmlns:a16="http://schemas.microsoft.com/office/drawing/2014/main" id="{4CE1A67A-CC94-480E-AB37-80D154EA6B26}"/>
              </a:ext>
            </a:extLst>
          </p:cNvPr>
          <p:cNvSpPr/>
          <p:nvPr/>
        </p:nvSpPr>
        <p:spPr>
          <a:xfrm>
            <a:off x="2494777" y="4872592"/>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RK4</a:t>
            </a:r>
          </a:p>
        </p:txBody>
      </p:sp>
      <p:sp>
        <p:nvSpPr>
          <p:cNvPr id="35" name="Retângulo de cantos arredondados 8">
            <a:extLst>
              <a:ext uri="{FF2B5EF4-FFF2-40B4-BE49-F238E27FC236}">
                <a16:creationId xmlns:a16="http://schemas.microsoft.com/office/drawing/2014/main" id="{8E40C7E9-2F78-4702-8F88-3F9EC8029501}"/>
              </a:ext>
            </a:extLst>
          </p:cNvPr>
          <p:cNvSpPr/>
          <p:nvPr/>
        </p:nvSpPr>
        <p:spPr>
          <a:xfrm>
            <a:off x="2494777" y="5173142"/>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err="1"/>
              <a:t>RKn</a:t>
            </a:r>
            <a:endParaRPr lang="pt-BR" sz="1350" dirty="0" err="1">
              <a:cs typeface="Arial"/>
            </a:endParaRPr>
          </a:p>
        </p:txBody>
      </p:sp>
      <p:sp>
        <p:nvSpPr>
          <p:cNvPr id="36" name="Retângulo de cantos arredondados 8">
            <a:extLst>
              <a:ext uri="{FF2B5EF4-FFF2-40B4-BE49-F238E27FC236}">
                <a16:creationId xmlns:a16="http://schemas.microsoft.com/office/drawing/2014/main" id="{A82EB46A-11C6-4D4A-BD4C-89803C4C33F4}"/>
              </a:ext>
            </a:extLst>
          </p:cNvPr>
          <p:cNvSpPr/>
          <p:nvPr/>
        </p:nvSpPr>
        <p:spPr>
          <a:xfrm>
            <a:off x="5873685" y="3943620"/>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RK1</a:t>
            </a:r>
          </a:p>
        </p:txBody>
      </p:sp>
      <p:sp>
        <p:nvSpPr>
          <p:cNvPr id="37" name="Retângulo de cantos arredondados 8">
            <a:extLst>
              <a:ext uri="{FF2B5EF4-FFF2-40B4-BE49-F238E27FC236}">
                <a16:creationId xmlns:a16="http://schemas.microsoft.com/office/drawing/2014/main" id="{957D1E4D-B421-4B15-9530-EB6C7170DF7A}"/>
              </a:ext>
            </a:extLst>
          </p:cNvPr>
          <p:cNvSpPr/>
          <p:nvPr/>
        </p:nvSpPr>
        <p:spPr>
          <a:xfrm>
            <a:off x="5873685" y="4262385"/>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RK2</a:t>
            </a:r>
          </a:p>
        </p:txBody>
      </p:sp>
      <p:sp>
        <p:nvSpPr>
          <p:cNvPr id="38" name="Retângulo de cantos arredondados 8">
            <a:extLst>
              <a:ext uri="{FF2B5EF4-FFF2-40B4-BE49-F238E27FC236}">
                <a16:creationId xmlns:a16="http://schemas.microsoft.com/office/drawing/2014/main" id="{A6662A9B-E843-4C0D-A89E-C4986896EBA3}"/>
              </a:ext>
            </a:extLst>
          </p:cNvPr>
          <p:cNvSpPr/>
          <p:nvPr/>
        </p:nvSpPr>
        <p:spPr>
          <a:xfrm>
            <a:off x="5873685" y="4562935"/>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RK3</a:t>
            </a:r>
          </a:p>
        </p:txBody>
      </p:sp>
      <p:sp>
        <p:nvSpPr>
          <p:cNvPr id="39" name="Retângulo de cantos arredondados 8">
            <a:extLst>
              <a:ext uri="{FF2B5EF4-FFF2-40B4-BE49-F238E27FC236}">
                <a16:creationId xmlns:a16="http://schemas.microsoft.com/office/drawing/2014/main" id="{651EC654-6571-4805-8A37-8C3D3DAB50DD}"/>
              </a:ext>
            </a:extLst>
          </p:cNvPr>
          <p:cNvSpPr/>
          <p:nvPr/>
        </p:nvSpPr>
        <p:spPr>
          <a:xfrm>
            <a:off x="5873685" y="4854377"/>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RK4</a:t>
            </a:r>
          </a:p>
        </p:txBody>
      </p:sp>
      <p:sp>
        <p:nvSpPr>
          <p:cNvPr id="40" name="Retângulo de cantos arredondados 8">
            <a:extLst>
              <a:ext uri="{FF2B5EF4-FFF2-40B4-BE49-F238E27FC236}">
                <a16:creationId xmlns:a16="http://schemas.microsoft.com/office/drawing/2014/main" id="{923CF58F-2EBF-42E3-8E87-122A609A5E58}"/>
              </a:ext>
            </a:extLst>
          </p:cNvPr>
          <p:cNvSpPr/>
          <p:nvPr/>
        </p:nvSpPr>
        <p:spPr>
          <a:xfrm>
            <a:off x="5873685" y="5154927"/>
            <a:ext cx="707231"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err="1"/>
              <a:t>RKn</a:t>
            </a:r>
            <a:endParaRPr lang="pt-BR" sz="1350" dirty="0" err="1">
              <a:cs typeface="Arial"/>
            </a:endParaRPr>
          </a:p>
        </p:txBody>
      </p:sp>
      <p:sp>
        <p:nvSpPr>
          <p:cNvPr id="41" name="Retângulo de cantos arredondados 8">
            <a:extLst>
              <a:ext uri="{FF2B5EF4-FFF2-40B4-BE49-F238E27FC236}">
                <a16:creationId xmlns:a16="http://schemas.microsoft.com/office/drawing/2014/main" id="{F027F96D-BDB0-45B0-BE97-237D68EB32D3}"/>
              </a:ext>
            </a:extLst>
          </p:cNvPr>
          <p:cNvSpPr/>
          <p:nvPr/>
        </p:nvSpPr>
        <p:spPr>
          <a:xfrm>
            <a:off x="6675151" y="3943620"/>
            <a:ext cx="2027828"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DADOS1</a:t>
            </a:r>
          </a:p>
        </p:txBody>
      </p:sp>
      <p:sp>
        <p:nvSpPr>
          <p:cNvPr id="42" name="Retângulo de cantos arredondados 8">
            <a:extLst>
              <a:ext uri="{FF2B5EF4-FFF2-40B4-BE49-F238E27FC236}">
                <a16:creationId xmlns:a16="http://schemas.microsoft.com/office/drawing/2014/main" id="{BD912E84-9E71-4AD0-A547-46E9F4FC28E9}"/>
              </a:ext>
            </a:extLst>
          </p:cNvPr>
          <p:cNvSpPr/>
          <p:nvPr/>
        </p:nvSpPr>
        <p:spPr>
          <a:xfrm>
            <a:off x="6675151" y="4262385"/>
            <a:ext cx="2027828"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DADOS2</a:t>
            </a:r>
          </a:p>
        </p:txBody>
      </p:sp>
      <p:sp>
        <p:nvSpPr>
          <p:cNvPr id="43" name="Retângulo de cantos arredondados 8">
            <a:extLst>
              <a:ext uri="{FF2B5EF4-FFF2-40B4-BE49-F238E27FC236}">
                <a16:creationId xmlns:a16="http://schemas.microsoft.com/office/drawing/2014/main" id="{D3047FA3-FEFB-4673-9276-679F2B4E98F7}"/>
              </a:ext>
            </a:extLst>
          </p:cNvPr>
          <p:cNvSpPr/>
          <p:nvPr/>
        </p:nvSpPr>
        <p:spPr>
          <a:xfrm>
            <a:off x="6675151" y="4562935"/>
            <a:ext cx="2027828"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DADOS3</a:t>
            </a:r>
          </a:p>
        </p:txBody>
      </p:sp>
      <p:sp>
        <p:nvSpPr>
          <p:cNvPr id="44" name="Retângulo de cantos arredondados 8">
            <a:extLst>
              <a:ext uri="{FF2B5EF4-FFF2-40B4-BE49-F238E27FC236}">
                <a16:creationId xmlns:a16="http://schemas.microsoft.com/office/drawing/2014/main" id="{FAE9D2AF-CDD5-46DC-A49F-2D213C836132}"/>
              </a:ext>
            </a:extLst>
          </p:cNvPr>
          <p:cNvSpPr/>
          <p:nvPr/>
        </p:nvSpPr>
        <p:spPr>
          <a:xfrm>
            <a:off x="6675151" y="4854377"/>
            <a:ext cx="2027828"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a:t>DADOS4</a:t>
            </a:r>
          </a:p>
        </p:txBody>
      </p:sp>
      <p:sp>
        <p:nvSpPr>
          <p:cNvPr id="45" name="Retângulo de cantos arredondados 8">
            <a:extLst>
              <a:ext uri="{FF2B5EF4-FFF2-40B4-BE49-F238E27FC236}">
                <a16:creationId xmlns:a16="http://schemas.microsoft.com/office/drawing/2014/main" id="{8D77E506-BA99-4503-BE95-F189607DBEFD}"/>
              </a:ext>
            </a:extLst>
          </p:cNvPr>
          <p:cNvSpPr/>
          <p:nvPr/>
        </p:nvSpPr>
        <p:spPr>
          <a:xfrm>
            <a:off x="6675151" y="5154927"/>
            <a:ext cx="2027828" cy="289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BR" sz="1350" dirty="0" err="1"/>
              <a:t>DADOSn</a:t>
            </a:r>
            <a:endParaRPr lang="pt-BR" sz="1350" dirty="0" err="1">
              <a:cs typeface="Arial"/>
            </a:endParaRPr>
          </a:p>
        </p:txBody>
      </p:sp>
      <p:sp>
        <p:nvSpPr>
          <p:cNvPr id="46" name="TextBox 45">
            <a:extLst>
              <a:ext uri="{FF2B5EF4-FFF2-40B4-BE49-F238E27FC236}">
                <a16:creationId xmlns:a16="http://schemas.microsoft.com/office/drawing/2014/main" id="{542F018F-DDA0-4C5E-AB79-FD811B0587F4}"/>
              </a:ext>
            </a:extLst>
          </p:cNvPr>
          <p:cNvSpPr txBox="1"/>
          <p:nvPr/>
        </p:nvSpPr>
        <p:spPr>
          <a:xfrm>
            <a:off x="1970878" y="5723196"/>
            <a:ext cx="10491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ÍNDICE</a:t>
            </a:r>
          </a:p>
        </p:txBody>
      </p:sp>
      <p:sp>
        <p:nvSpPr>
          <p:cNvPr id="47" name="TextBox 46">
            <a:extLst>
              <a:ext uri="{FF2B5EF4-FFF2-40B4-BE49-F238E27FC236}">
                <a16:creationId xmlns:a16="http://schemas.microsoft.com/office/drawing/2014/main" id="{74FCC64C-3472-44C9-976A-B682945A4727}"/>
              </a:ext>
            </a:extLst>
          </p:cNvPr>
          <p:cNvSpPr txBox="1"/>
          <p:nvPr/>
        </p:nvSpPr>
        <p:spPr>
          <a:xfrm>
            <a:off x="6843428" y="5686766"/>
            <a:ext cx="10491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TABELA</a:t>
            </a:r>
          </a:p>
        </p:txBody>
      </p:sp>
    </p:spTree>
    <p:extLst>
      <p:ext uri="{BB962C8B-B14F-4D97-AF65-F5344CB8AC3E}">
        <p14:creationId xmlns:p14="http://schemas.microsoft.com/office/powerpoint/2010/main" val="192096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5FFE317-31BF-4E70-86EF-1CA84A1F2028}"/>
              </a:ext>
            </a:extLst>
          </p:cNvPr>
          <p:cNvSpPr>
            <a:spLocks noGrp="1" noChangeArrowheads="1"/>
          </p:cNvSpPr>
          <p:nvPr>
            <p:ph type="title"/>
          </p:nvPr>
        </p:nvSpPr>
        <p:spPr/>
        <p:txBody>
          <a:bodyPr/>
          <a:lstStyle/>
          <a:p>
            <a:pPr eaLnBrk="1" hangingPunct="1"/>
            <a:r>
              <a:rPr lang="pt-BR" altLang="pt-BR"/>
              <a:t>Aplicação dos índices</a:t>
            </a:r>
          </a:p>
        </p:txBody>
      </p:sp>
      <p:sp>
        <p:nvSpPr>
          <p:cNvPr id="5123" name="Rectangle 3">
            <a:extLst>
              <a:ext uri="{FF2B5EF4-FFF2-40B4-BE49-F238E27FC236}">
                <a16:creationId xmlns:a16="http://schemas.microsoft.com/office/drawing/2014/main" id="{88F583BB-0A2F-49AF-B98E-CCCCE6F72545}"/>
              </a:ext>
            </a:extLst>
          </p:cNvPr>
          <p:cNvSpPr>
            <a:spLocks noGrp="1" noChangeArrowheads="1"/>
          </p:cNvSpPr>
          <p:nvPr>
            <p:ph type="body" idx="1"/>
          </p:nvPr>
        </p:nvSpPr>
        <p:spPr/>
        <p:txBody>
          <a:bodyPr/>
          <a:lstStyle/>
          <a:p>
            <a:pPr eaLnBrk="1" hangingPunct="1">
              <a:lnSpc>
                <a:spcPct val="80000"/>
              </a:lnSpc>
            </a:pPr>
            <a:r>
              <a:rPr lang="pt-BR" altLang="pt-BR" sz="2000"/>
              <a:t>A utilização de um índice deve ser analisada, pois junto com uma melhora no ato de buscar um dado, ocorre uma diminuição de desempenho no ato de inserção ou exclusão de dados, pois ao realizar esse tipo de operação, os índices devem ser imediatamente recalculados, para que continuem exatos, conforme o autor.</a:t>
            </a:r>
          </a:p>
          <a:p>
            <a:pPr eaLnBrk="1" hangingPunct="1">
              <a:lnSpc>
                <a:spcPct val="80000"/>
              </a:lnSpc>
            </a:pPr>
            <a:r>
              <a:rPr lang="pt-BR" altLang="pt-BR" sz="2000"/>
              <a:t>Além disso, ao se criar um índice de uma tabela, com um determinado tamanho, o índice ocupará uma porcentagem desse tamanho, necessitando de mais espaço em disco em relação a uma tabela sem índice.</a:t>
            </a:r>
          </a:p>
          <a:p>
            <a:pPr eaLnBrk="1" hangingPunct="1">
              <a:lnSpc>
                <a:spcPct val="80000"/>
              </a:lnSpc>
            </a:pPr>
            <a:r>
              <a:rPr lang="pt-BR" altLang="pt-BR" sz="2000"/>
              <a:t>Em termos gerais, se um banco possuir dados que não necessitam de muita atualização, o recurso do índice é muito recomendado. Porém, se for um banco muito ativo em termos de modificações, deve-se fazer uma análise para que o mesmo não seja prejudicado.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93C5CDF-4815-4024-B77D-3D090A24AC9E}"/>
              </a:ext>
            </a:extLst>
          </p:cNvPr>
          <p:cNvSpPr>
            <a:spLocks noGrp="1" noChangeArrowheads="1"/>
          </p:cNvSpPr>
          <p:nvPr>
            <p:ph type="title"/>
          </p:nvPr>
        </p:nvSpPr>
        <p:spPr/>
        <p:txBody>
          <a:bodyPr/>
          <a:lstStyle/>
          <a:p>
            <a:pPr eaLnBrk="1" hangingPunct="1"/>
            <a:r>
              <a:rPr lang="pt-BR" altLang="pt-BR" dirty="0"/>
              <a:t>Tipos de índices</a:t>
            </a:r>
            <a:endParaRPr lang="pt-BR" altLang="pt-BR" dirty="0">
              <a:cs typeface="Arial"/>
            </a:endParaRPr>
          </a:p>
        </p:txBody>
      </p:sp>
      <p:sp>
        <p:nvSpPr>
          <p:cNvPr id="6147" name="Rectangle 3">
            <a:extLst>
              <a:ext uri="{FF2B5EF4-FFF2-40B4-BE49-F238E27FC236}">
                <a16:creationId xmlns:a16="http://schemas.microsoft.com/office/drawing/2014/main" id="{5C3CD330-7286-4D0D-BCD1-22C0245471A2}"/>
              </a:ext>
            </a:extLst>
          </p:cNvPr>
          <p:cNvSpPr>
            <a:spLocks noGrp="1" noChangeArrowheads="1"/>
          </p:cNvSpPr>
          <p:nvPr>
            <p:ph type="body" idx="1"/>
          </p:nvPr>
        </p:nvSpPr>
        <p:spPr/>
        <p:txBody>
          <a:bodyPr/>
          <a:lstStyle/>
          <a:p>
            <a:pPr eaLnBrk="1" hangingPunct="1">
              <a:lnSpc>
                <a:spcPct val="90000"/>
              </a:lnSpc>
            </a:pPr>
            <a:r>
              <a:rPr lang="pt-BR" altLang="pt-BR" sz="2400" u="sng" dirty="0"/>
              <a:t>Índices exclusivos e não exclusivos:</a:t>
            </a:r>
            <a:r>
              <a:rPr lang="pt-BR" altLang="pt-BR" sz="2400" dirty="0"/>
              <a:t> índices exclusivos são baseados em colunas únicas, geralmente algo como o RG ou CPF de funcionários. Já os índices não exclusivos, não impõem a restrição de unicidade. Esses índices são criados se nenhuma chave for utilizada em sua construção.</a:t>
            </a:r>
            <a:endParaRPr lang="pt-BR" altLang="pt-BR" sz="2400" u="sng" dirty="0"/>
          </a:p>
          <a:p>
            <a:pPr eaLnBrk="1" hangingPunct="1">
              <a:lnSpc>
                <a:spcPct val="90000"/>
              </a:lnSpc>
            </a:pPr>
            <a:r>
              <a:rPr lang="pt-BR" altLang="pt-BR" sz="2400" u="sng" dirty="0"/>
              <a:t>Índices primários e secundários:</a:t>
            </a:r>
            <a:r>
              <a:rPr lang="pt-BR" altLang="pt-BR" sz="2400" dirty="0"/>
              <a:t> índices primários em uma tabela nunca devem ser nulos. Já índices secundários são índices da mesma tabela, mas que podem não ser únicos.</a:t>
            </a:r>
            <a:endParaRPr lang="pt-BR" altLang="pt-BR" sz="2400" u="sng" dirty="0"/>
          </a:p>
          <a:p>
            <a:pPr eaLnBrk="1" hangingPunct="1">
              <a:lnSpc>
                <a:spcPct val="90000"/>
              </a:lnSpc>
            </a:pPr>
            <a:r>
              <a:rPr lang="pt-BR" altLang="pt-BR" sz="2400" u="sng" dirty="0"/>
              <a:t>Índices compostos:</a:t>
            </a:r>
            <a:r>
              <a:rPr lang="pt-BR" altLang="pt-BR" sz="2400" dirty="0"/>
              <a:t> são índices criados a partir de duas ou mais colunas de uma tabela. São úteis no caso de tabelas que são unificadas por mais de uma coluna.</a:t>
            </a:r>
            <a:endParaRPr lang="pt-BR" altLang="pt-BR" sz="2400" dirty="0">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2F6DDF-5CB5-4788-B1EF-9F7D4019BB0D}"/>
              </a:ext>
            </a:extLst>
          </p:cNvPr>
          <p:cNvSpPr>
            <a:spLocks noGrp="1" noChangeArrowheads="1"/>
          </p:cNvSpPr>
          <p:nvPr>
            <p:ph type="title"/>
          </p:nvPr>
        </p:nvSpPr>
        <p:spPr/>
        <p:txBody>
          <a:bodyPr/>
          <a:lstStyle/>
          <a:p>
            <a:pPr eaLnBrk="1" hangingPunct="1"/>
            <a:r>
              <a:rPr lang="pt-BR" altLang="pt-BR"/>
              <a:t>Sintaxe SQL</a:t>
            </a:r>
          </a:p>
        </p:txBody>
      </p:sp>
      <p:pic>
        <p:nvPicPr>
          <p:cNvPr id="7171" name="Picture 3" descr="criando_indice">
            <a:extLst>
              <a:ext uri="{FF2B5EF4-FFF2-40B4-BE49-F238E27FC236}">
                <a16:creationId xmlns:a16="http://schemas.microsoft.com/office/drawing/2014/main" id="{7E4ECA1B-D6AD-4121-818C-F78BB7F2F04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62013" y="2282825"/>
            <a:ext cx="7419975" cy="3160713"/>
          </a:xfrm>
          <a:noFill/>
        </p:spPr>
      </p:pic>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363CAD31864443B60EC7AFB838613A" ma:contentTypeVersion="8" ma:contentTypeDescription="Create a new document." ma:contentTypeScope="" ma:versionID="45a7b940503b36f0970f107f2ba9a4d3">
  <xsd:schema xmlns:xsd="http://www.w3.org/2001/XMLSchema" xmlns:xs="http://www.w3.org/2001/XMLSchema" xmlns:p="http://schemas.microsoft.com/office/2006/metadata/properties" xmlns:ns2="19033a0b-1c73-43b9-92e2-aa1188398f94" targetNamespace="http://schemas.microsoft.com/office/2006/metadata/properties" ma:root="true" ma:fieldsID="8e6b2b64d2ee2bb03aa6151b1d682c1f" ns2:_="">
    <xsd:import namespace="19033a0b-1c73-43b9-92e2-aa1188398f9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033a0b-1c73-43b9-92e2-aa1188398f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ED5231-3357-4959-B5BB-014DAE82324B}"/>
</file>

<file path=customXml/itemProps2.xml><?xml version="1.0" encoding="utf-8"?>
<ds:datastoreItem xmlns:ds="http://schemas.openxmlformats.org/officeDocument/2006/customXml" ds:itemID="{0A9AE835-0F23-4C47-BF0B-F6D1799A894F}"/>
</file>

<file path=customXml/itemProps3.xml><?xml version="1.0" encoding="utf-8"?>
<ds:datastoreItem xmlns:ds="http://schemas.openxmlformats.org/officeDocument/2006/customXml" ds:itemID="{F88A9C28-C731-482D-96C8-4773BE634CAB}"/>
</file>

<file path=docProps/app.xml><?xml version="1.0" encoding="utf-8"?>
<Properties xmlns="http://schemas.openxmlformats.org/officeDocument/2006/extended-properties" xmlns:vt="http://schemas.openxmlformats.org/officeDocument/2006/docPropsVTypes">
  <TotalTime>470</TotalTime>
  <Words>545</Words>
  <Application>Microsoft Office PowerPoint</Application>
  <PresentationFormat>On-screen Show (4:3)</PresentationFormat>
  <Paragraphs>50</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Design padrão</vt:lpstr>
      <vt:lpstr>Cacho</vt:lpstr>
      <vt:lpstr>Design padrão</vt:lpstr>
      <vt:lpstr>Laboratório de OTB</vt:lpstr>
      <vt:lpstr>Ambiente de Laboratório</vt:lpstr>
      <vt:lpstr>Links para download</vt:lpstr>
      <vt:lpstr>Dados para uso da VM</vt:lpstr>
      <vt:lpstr>Indices em SGBD</vt:lpstr>
      <vt:lpstr>Índices e Tabelas</vt:lpstr>
      <vt:lpstr>Aplicação dos índices</vt:lpstr>
      <vt:lpstr>Tipos de índices</vt:lpstr>
      <vt:lpstr>Sintaxe SQL</vt:lpstr>
      <vt:lpstr>Roteiro do experimento</vt:lpstr>
      <vt:lpstr>Consulta sem PK</vt:lpstr>
      <vt:lpstr>Consulta com PK</vt:lpstr>
      <vt:lpstr>Consulta das vendas sem campo consolidado</vt:lpstr>
      <vt:lpstr>Consulta das vendas com campo consolidado</vt:lpstr>
      <vt:lpstr>Índice único com e sem PK</vt:lpstr>
      <vt:lpstr>Parte 2</vt:lpstr>
      <vt:lpstr>Outros tipos de índices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CGARCIA</dc:creator>
  <cp:lastModifiedBy>Aluno</cp:lastModifiedBy>
  <cp:revision>292</cp:revision>
  <dcterms:created xsi:type="dcterms:W3CDTF">2011-05-06T17:25:51Z</dcterms:created>
  <dcterms:modified xsi:type="dcterms:W3CDTF">2023-03-18T01:01:34Z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0x010100D8363CAD31864443B60EC7AFB838613A</vt:lpwstr>
  </property>
  <property fmtid="{D5CDD505-2E9C-101B-9397-08002B2CF9AE}" pid="3" name="Order">
    <vt:r8>4500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ies>
</file>