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8" r:id="rId6"/>
    <p:sldId id="264" r:id="rId7"/>
    <p:sldId id="270" r:id="rId8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57CC73-CF2B-DAD1-E16B-C45A99F472E2}" v="55" dt="2024-09-26T00:10:00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 varScale="1">
        <p:scale>
          <a:sx n="87" d="100"/>
          <a:sy n="87" d="100"/>
        </p:scale>
        <p:origin x="11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UGUSTO LOMBARDI GARCIA" userId="S::garcia.carlos@fatec.sp.gov.br::3a320f2d-d48f-476a-b51c-9d8336d8a9ad" providerId="AD" clId="Web-{7F57CC73-CF2B-DAD1-E16B-C45A99F472E2}"/>
    <pc:docChg chg="modSld">
      <pc:chgData name="CARLOS AUGUSTO LOMBARDI GARCIA" userId="S::garcia.carlos@fatec.sp.gov.br::3a320f2d-d48f-476a-b51c-9d8336d8a9ad" providerId="AD" clId="Web-{7F57CC73-CF2B-DAD1-E16B-C45A99F472E2}" dt="2024-09-26T00:09:58.388" v="53" actId="20577"/>
      <pc:docMkLst>
        <pc:docMk/>
      </pc:docMkLst>
      <pc:sldChg chg="modSp">
        <pc:chgData name="CARLOS AUGUSTO LOMBARDI GARCIA" userId="S::garcia.carlos@fatec.sp.gov.br::3a320f2d-d48f-476a-b51c-9d8336d8a9ad" providerId="AD" clId="Web-{7F57CC73-CF2B-DAD1-E16B-C45A99F472E2}" dt="2024-09-26T00:09:58.388" v="53" actId="20577"/>
        <pc:sldMkLst>
          <pc:docMk/>
          <pc:sldMk cId="0" sldId="264"/>
        </pc:sldMkLst>
        <pc:spChg chg="mod">
          <ac:chgData name="CARLOS AUGUSTO LOMBARDI GARCIA" userId="S::garcia.carlos@fatec.sp.gov.br::3a320f2d-d48f-476a-b51c-9d8336d8a9ad" providerId="AD" clId="Web-{7F57CC73-CF2B-DAD1-E16B-C45A99F472E2}" dt="2024-09-26T00:09:58.388" v="53" actId="20577"/>
          <ac:spMkLst>
            <pc:docMk/>
            <pc:sldMk cId="0" sldId="264"/>
            <ac:spMk id="4099" creationId="{64F0DF5B-94E8-42D0-B33A-85D37CCB7E18}"/>
          </ac:spMkLst>
        </pc:spChg>
      </pc:sldChg>
    </pc:docChg>
  </pc:docChgLst>
  <pc:docChgLst>
    <pc:chgData name="CARLOS AUGUSTO LOMBARDI GARCIA" userId="S::garcia.carlos@fatec.sp.gov.br::3a320f2d-d48f-476a-b51c-9d8336d8a9ad" providerId="AD" clId="Web-{343BF400-DC21-8C7D-4D1F-D009A5A783F4}"/>
    <pc:docChg chg="modSld">
      <pc:chgData name="CARLOS AUGUSTO LOMBARDI GARCIA" userId="S::garcia.carlos@fatec.sp.gov.br::3a320f2d-d48f-476a-b51c-9d8336d8a9ad" providerId="AD" clId="Web-{343BF400-DC21-8C7D-4D1F-D009A5A783F4}" dt="2022-04-14T00:52:49.557" v="11" actId="20577"/>
      <pc:docMkLst>
        <pc:docMk/>
      </pc:docMkLst>
      <pc:sldChg chg="modSp">
        <pc:chgData name="CARLOS AUGUSTO LOMBARDI GARCIA" userId="S::garcia.carlos@fatec.sp.gov.br::3a320f2d-d48f-476a-b51c-9d8336d8a9ad" providerId="AD" clId="Web-{343BF400-DC21-8C7D-4D1F-D009A5A783F4}" dt="2022-04-14T00:52:49.557" v="11" actId="20577"/>
        <pc:sldMkLst>
          <pc:docMk/>
          <pc:sldMk cId="0" sldId="264"/>
        </pc:sldMkLst>
        <pc:spChg chg="mod">
          <ac:chgData name="CARLOS AUGUSTO LOMBARDI GARCIA" userId="S::garcia.carlos@fatec.sp.gov.br::3a320f2d-d48f-476a-b51c-9d8336d8a9ad" providerId="AD" clId="Web-{343BF400-DC21-8C7D-4D1F-D009A5A783F4}" dt="2022-04-14T00:52:49.557" v="11" actId="20577"/>
          <ac:spMkLst>
            <pc:docMk/>
            <pc:sldMk cId="0" sldId="264"/>
            <ac:spMk id="4099" creationId="{64F0DF5B-94E8-42D0-B33A-85D37CCB7E18}"/>
          </ac:spMkLst>
        </pc:spChg>
      </pc:sldChg>
    </pc:docChg>
  </pc:docChgLst>
  <pc:docChgLst>
    <pc:chgData name="CARLOS AUGUSTO LOMBARDI GARCIA" userId="S::garcia.carlos@fatec.sp.gov.br::3a320f2d-d48f-476a-b51c-9d8336d8a9ad" providerId="AD" clId="Web-{FD0BF8E0-A562-C492-B663-BC03A53C7902}"/>
    <pc:docChg chg="modSld">
      <pc:chgData name="CARLOS AUGUSTO LOMBARDI GARCIA" userId="S::garcia.carlos@fatec.sp.gov.br::3a320f2d-d48f-476a-b51c-9d8336d8a9ad" providerId="AD" clId="Web-{FD0BF8E0-A562-C492-B663-BC03A53C7902}" dt="2020-05-07T01:30:32.635" v="30" actId="20577"/>
      <pc:docMkLst>
        <pc:docMk/>
      </pc:docMkLst>
      <pc:sldChg chg="modSp">
        <pc:chgData name="CARLOS AUGUSTO LOMBARDI GARCIA" userId="S::garcia.carlos@fatec.sp.gov.br::3a320f2d-d48f-476a-b51c-9d8336d8a9ad" providerId="AD" clId="Web-{FD0BF8E0-A562-C492-B663-BC03A53C7902}" dt="2020-05-07T01:30:32.635" v="30" actId="20577"/>
        <pc:sldMkLst>
          <pc:docMk/>
          <pc:sldMk cId="0" sldId="264"/>
        </pc:sldMkLst>
        <pc:spChg chg="mod">
          <ac:chgData name="CARLOS AUGUSTO LOMBARDI GARCIA" userId="S::garcia.carlos@fatec.sp.gov.br::3a320f2d-d48f-476a-b51c-9d8336d8a9ad" providerId="AD" clId="Web-{FD0BF8E0-A562-C492-B663-BC03A53C7902}" dt="2020-05-07T01:30:32.635" v="30" actId="20577"/>
          <ac:spMkLst>
            <pc:docMk/>
            <pc:sldMk cId="0" sldId="264"/>
            <ac:spMk id="4099" creationId="{64F0DF5B-94E8-42D0-B33A-85D37CCB7E18}"/>
          </ac:spMkLst>
        </pc:spChg>
      </pc:sldChg>
    </pc:docChg>
  </pc:docChgLst>
  <pc:docChgLst>
    <pc:chgData name="CARLOS AUGUSTO LOMBARDI GARCIA" userId="S::garcia.carlos@fatec.sp.gov.br::3a320f2d-d48f-476a-b51c-9d8336d8a9ad" providerId="AD" clId="Web-{DCF0B36A-869E-239E-5F72-C7CBF022AE54}"/>
    <pc:docChg chg="addSld delSld modSld">
      <pc:chgData name="CARLOS AUGUSTO LOMBARDI GARCIA" userId="S::garcia.carlos@fatec.sp.gov.br::3a320f2d-d48f-476a-b51c-9d8336d8a9ad" providerId="AD" clId="Web-{DCF0B36A-869E-239E-5F72-C7CBF022AE54}" dt="2021-09-02T01:43:07.896" v="312" actId="20577"/>
      <pc:docMkLst>
        <pc:docMk/>
      </pc:docMkLst>
      <pc:sldChg chg="modSp">
        <pc:chgData name="CARLOS AUGUSTO LOMBARDI GARCIA" userId="S::garcia.carlos@fatec.sp.gov.br::3a320f2d-d48f-476a-b51c-9d8336d8a9ad" providerId="AD" clId="Web-{DCF0B36A-869E-239E-5F72-C7CBF022AE54}" dt="2021-09-02T01:37:51.826" v="261" actId="20577"/>
        <pc:sldMkLst>
          <pc:docMk/>
          <pc:sldMk cId="0" sldId="264"/>
        </pc:sldMkLst>
        <pc:spChg chg="mod">
          <ac:chgData name="CARLOS AUGUSTO LOMBARDI GARCIA" userId="S::garcia.carlos@fatec.sp.gov.br::3a320f2d-d48f-476a-b51c-9d8336d8a9ad" providerId="AD" clId="Web-{DCF0B36A-869E-239E-5F72-C7CBF022AE54}" dt="2021-09-02T01:23:37.536" v="2" actId="20577"/>
          <ac:spMkLst>
            <pc:docMk/>
            <pc:sldMk cId="0" sldId="264"/>
            <ac:spMk id="4098" creationId="{ACA214C6-E917-4BB8-A99B-1ABCD6C89C43}"/>
          </ac:spMkLst>
        </pc:spChg>
        <pc:spChg chg="mod">
          <ac:chgData name="CARLOS AUGUSTO LOMBARDI GARCIA" userId="S::garcia.carlos@fatec.sp.gov.br::3a320f2d-d48f-476a-b51c-9d8336d8a9ad" providerId="AD" clId="Web-{DCF0B36A-869E-239E-5F72-C7CBF022AE54}" dt="2021-09-02T01:37:51.826" v="261" actId="20577"/>
          <ac:spMkLst>
            <pc:docMk/>
            <pc:sldMk cId="0" sldId="264"/>
            <ac:spMk id="4099" creationId="{64F0DF5B-94E8-42D0-B33A-85D37CCB7E18}"/>
          </ac:spMkLst>
        </pc:spChg>
      </pc:sldChg>
      <pc:sldChg chg="new del">
        <pc:chgData name="CARLOS AUGUSTO LOMBARDI GARCIA" userId="S::garcia.carlos@fatec.sp.gov.br::3a320f2d-d48f-476a-b51c-9d8336d8a9ad" providerId="AD" clId="Web-{DCF0B36A-869E-239E-5F72-C7CBF022AE54}" dt="2021-09-02T01:23:52.209" v="4"/>
        <pc:sldMkLst>
          <pc:docMk/>
          <pc:sldMk cId="4051457440" sldId="269"/>
        </pc:sldMkLst>
      </pc:sldChg>
      <pc:sldChg chg="modSp add replId">
        <pc:chgData name="CARLOS AUGUSTO LOMBARDI GARCIA" userId="S::garcia.carlos@fatec.sp.gov.br::3a320f2d-d48f-476a-b51c-9d8336d8a9ad" providerId="AD" clId="Web-{DCF0B36A-869E-239E-5F72-C7CBF022AE54}" dt="2021-09-02T01:43:07.896" v="312" actId="20577"/>
        <pc:sldMkLst>
          <pc:docMk/>
          <pc:sldMk cId="3177387773" sldId="270"/>
        </pc:sldMkLst>
        <pc:spChg chg="mod">
          <ac:chgData name="CARLOS AUGUSTO LOMBARDI GARCIA" userId="S::garcia.carlos@fatec.sp.gov.br::3a320f2d-d48f-476a-b51c-9d8336d8a9ad" providerId="AD" clId="Web-{DCF0B36A-869E-239E-5F72-C7CBF022AE54}" dt="2021-09-02T01:23:56.787" v="5" actId="20577"/>
          <ac:spMkLst>
            <pc:docMk/>
            <pc:sldMk cId="3177387773" sldId="270"/>
            <ac:spMk id="4098" creationId="{ACA214C6-E917-4BB8-A99B-1ABCD6C89C43}"/>
          </ac:spMkLst>
        </pc:spChg>
        <pc:spChg chg="mod">
          <ac:chgData name="CARLOS AUGUSTO LOMBARDI GARCIA" userId="S::garcia.carlos@fatec.sp.gov.br::3a320f2d-d48f-476a-b51c-9d8336d8a9ad" providerId="AD" clId="Web-{DCF0B36A-869E-239E-5F72-C7CBF022AE54}" dt="2021-09-02T01:43:07.896" v="312" actId="20577"/>
          <ac:spMkLst>
            <pc:docMk/>
            <pc:sldMk cId="3177387773" sldId="270"/>
            <ac:spMk id="4099" creationId="{64F0DF5B-94E8-42D0-B33A-85D37CCB7E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C6B757-102B-4926-BD19-93E5BE645E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0EE6BF-E615-4C17-A826-6C25671BDF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DB2BD3-C64E-4E89-BE64-CEDA6339C2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97CD37-1BF5-407E-922F-842C600003C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7352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BE6C90-0522-49D2-A5A9-4453C11594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9231E3-5530-4E3E-ABEF-F1F2F96275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0719530-891B-4AA8-858F-AD2372029C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FCCCE8-006A-4B32-B96E-A125A5141DF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2279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A4F0DF3-FE57-4784-A020-6151F1AFE1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F71FDF-2554-46A5-BDFD-C18FCB68E2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8A0831-C362-42F1-B81C-1E063CC58F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5DC6F1-750E-4424-A810-EEF871AB9D3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1202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66E473-218E-406A-ADBF-72F52DB3AF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FD4B7E-7A9D-4096-9A74-4F5915C45E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D7C77C8-D3A9-4B4A-A46D-7DB8724230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3EECEE-73A5-471A-9BA8-715C994DF96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2547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D609F2-93E3-48B7-ABAB-25A9B42DA2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311A2A-E6B9-49FD-A588-F14C0FBCA0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5CB170-ADFF-4D30-96A2-BF5E250D4C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0C7600-1E0C-4898-8CC9-9EF00A319EE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340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68CCD4-4483-48A1-A77C-6C3BAF916B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A53876-EEE8-4C09-B591-6C00971256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2121CB-F912-45AB-ACA0-3B297E8AD2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B57181-5AFF-428E-B6D4-84C00BB5610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9612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E664561-4744-4D31-AFD2-B7575F4F04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E0B6AB8-D3EF-4AC1-A497-F00E6D9846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C7A716C-E3DC-46DE-B6B0-72BCC4FDC3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C15BFA-A753-48B7-8431-34C5EE55EB6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9863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A45ACDD-3FCA-42B5-8BAA-2603EFF2A1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5EC80C9-61D3-4208-963F-58405619A6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F69655C-9852-43AB-A7B3-BC308DF701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BC7E4B-A07E-4861-8FF6-E4D6804BA67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5807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3629661-62C6-48A9-8750-CD84595036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D6AF413-DED6-416B-A95C-BE7FB76956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14EC8E0-BCA0-48DF-9063-8010DD8CD8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ADCDE9-7ACB-4B49-8AB7-076A759CD81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9732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511523-845C-4924-8E24-4C45B9AE48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28AE64-7658-4DD5-B72A-09639E362B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B366CA-67E8-4D57-B2BB-675D9019A5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69E560-F2B0-4272-A166-DA02286582B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4119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9A5D33-330E-4E56-A030-8510688D12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D1A225-76E9-489B-A65F-5A3FC4DB07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A940C6-AC90-4EFD-A38C-009FBD32DC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7BD2BC-48BD-4034-A31D-E9179795776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6415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55E0720-3BC9-47B0-9321-95C012C57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66D514C-83AF-46C3-847A-0C80AB5C86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14C4FA4-6760-4F92-8200-9CE01A660BE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12CDA4D-8BB7-43AB-92AF-D1FC59C4E88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94933A3-04EE-4DF7-A843-04C5465D55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4BF7B9C0-B618-4ED6-B8C1-37842641123F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5DB8889-6501-4771-9172-59B1DF6EFD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Laboratório de OTB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D7A640D-0A42-4650-A3A9-7206F0B06BE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Particionamento de tabelas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A80B350-58EA-4490-B22C-60F9F2DD4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Ambiente do experimento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013275B-69F7-4EA1-9404-8F3FE1A802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Oracle 11G Professional Versão 1.0.2</a:t>
            </a:r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CA214C6-E917-4BB8-A99B-1ABCD6C89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Roteiro do experimento I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4F0DF5B-94E8-42D0-B33A-85D37CCB7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400" dirty="0"/>
              <a:t>Organização de tabelas em partições:</a:t>
            </a:r>
          </a:p>
          <a:p>
            <a:pPr lvl="1" eaLnBrk="1" hangingPunct="1"/>
            <a:r>
              <a:rPr lang="pt-BR" altLang="pt-BR" sz="2000" dirty="0"/>
              <a:t>Pesquisar e documentar os tipos de particionamento disponíveis no SGBD Oracle conforme o slide da teoria.</a:t>
            </a:r>
            <a:endParaRPr lang="pt-BR" altLang="pt-BR" sz="2000" dirty="0">
              <a:cs typeface="Arial"/>
            </a:endParaRPr>
          </a:p>
          <a:p>
            <a:pPr lvl="1" eaLnBrk="1" hangingPunct="1"/>
            <a:r>
              <a:rPr lang="pt-BR" altLang="pt-BR" sz="2000" dirty="0"/>
              <a:t>A partir da tabela SH.COSTS criar uma nova tabela não particionada.</a:t>
            </a:r>
            <a:endParaRPr lang="pt-BR" altLang="pt-BR" sz="2000" dirty="0">
              <a:cs typeface="Arial"/>
            </a:endParaRPr>
          </a:p>
          <a:p>
            <a:pPr lvl="1" eaLnBrk="1" hangingPunct="1"/>
            <a:r>
              <a:rPr lang="pt-BR" altLang="pt-BR" sz="2000" dirty="0" err="1">
                <a:highlight>
                  <a:srgbClr val="FFFF00"/>
                </a:highlight>
              </a:rPr>
              <a:t>Create</a:t>
            </a:r>
            <a:r>
              <a:rPr lang="pt-BR" altLang="pt-BR" sz="2000" dirty="0">
                <a:highlight>
                  <a:srgbClr val="FFFF00"/>
                </a:highlight>
              </a:rPr>
              <a:t> </a:t>
            </a:r>
            <a:r>
              <a:rPr lang="pt-BR" altLang="pt-BR" sz="2000" dirty="0" err="1">
                <a:highlight>
                  <a:srgbClr val="FFFF00"/>
                </a:highlight>
              </a:rPr>
              <a:t>table</a:t>
            </a:r>
            <a:r>
              <a:rPr lang="pt-BR" altLang="pt-BR" sz="2000" dirty="0">
                <a:highlight>
                  <a:srgbClr val="FFFF00"/>
                </a:highlight>
              </a:rPr>
              <a:t> </a:t>
            </a:r>
            <a:r>
              <a:rPr lang="pt-BR" altLang="pt-BR" sz="2000" dirty="0" err="1">
                <a:highlight>
                  <a:srgbClr val="FFFF00"/>
                </a:highlight>
              </a:rPr>
              <a:t>sh.costs_comum</a:t>
            </a:r>
            <a:r>
              <a:rPr lang="pt-BR" altLang="pt-BR" sz="2000" dirty="0">
                <a:highlight>
                  <a:srgbClr val="FFFF00"/>
                </a:highlight>
              </a:rPr>
              <a:t> as </a:t>
            </a:r>
            <a:r>
              <a:rPr lang="pt-BR" altLang="pt-BR" sz="2000" dirty="0" err="1">
                <a:highlight>
                  <a:srgbClr val="FFFF00"/>
                </a:highlight>
              </a:rPr>
              <a:t>Select</a:t>
            </a:r>
            <a:r>
              <a:rPr lang="pt-BR" altLang="pt-BR" sz="2000" dirty="0">
                <a:highlight>
                  <a:srgbClr val="FFFF00"/>
                </a:highlight>
              </a:rPr>
              <a:t> * </a:t>
            </a:r>
            <a:r>
              <a:rPr lang="pt-BR" altLang="pt-BR" sz="2000" dirty="0" err="1">
                <a:highlight>
                  <a:srgbClr val="FFFF00"/>
                </a:highlight>
              </a:rPr>
              <a:t>from</a:t>
            </a:r>
            <a:r>
              <a:rPr lang="pt-BR" altLang="pt-BR" sz="2000" dirty="0">
                <a:highlight>
                  <a:srgbClr val="FFFF00"/>
                </a:highlight>
              </a:rPr>
              <a:t> </a:t>
            </a:r>
            <a:r>
              <a:rPr lang="pt-BR" altLang="pt-BR" sz="2000" dirty="0" err="1">
                <a:highlight>
                  <a:srgbClr val="FFFF00"/>
                </a:highlight>
              </a:rPr>
              <a:t>sh.costs</a:t>
            </a:r>
            <a:r>
              <a:rPr lang="pt-BR" altLang="pt-BR" sz="2000" dirty="0">
                <a:highlight>
                  <a:srgbClr val="FFFF00"/>
                </a:highlight>
              </a:rPr>
              <a:t>;</a:t>
            </a:r>
            <a:endParaRPr lang="pt-BR" altLang="pt-BR" sz="2000">
              <a:highlight>
                <a:srgbClr val="FFFF00"/>
              </a:highlight>
              <a:cs typeface="Arial"/>
            </a:endParaRPr>
          </a:p>
          <a:p>
            <a:pPr lvl="1" eaLnBrk="1" hangingPunct="1"/>
            <a:r>
              <a:rPr lang="pt-BR" altLang="pt-BR" sz="2000" dirty="0"/>
              <a:t>Executar as consultas do </a:t>
            </a:r>
            <a:r>
              <a:rPr lang="pt-BR" altLang="pt-BR" sz="2000" dirty="0" err="1"/>
              <a:t>Lab</a:t>
            </a:r>
            <a:r>
              <a:rPr lang="pt-BR" altLang="pt-BR" sz="2000" dirty="0"/>
              <a:t> 01 com PK e sem PK adaptadas para essa nova tabela e documentar os resultados;</a:t>
            </a:r>
            <a:endParaRPr lang="pt-BR" altLang="pt-BR" sz="2000" dirty="0">
              <a:cs typeface="Arial"/>
            </a:endParaRPr>
          </a:p>
          <a:p>
            <a:pPr lvl="1" eaLnBrk="1" hangingPunct="1"/>
            <a:r>
              <a:rPr lang="pt-BR" altLang="pt-BR" sz="2000" dirty="0"/>
              <a:t>Executar as consultas do </a:t>
            </a:r>
            <a:r>
              <a:rPr lang="pt-BR" altLang="pt-BR" sz="2000" dirty="0" err="1"/>
              <a:t>Lab</a:t>
            </a:r>
            <a:r>
              <a:rPr lang="pt-BR" altLang="pt-BR" sz="2000" dirty="0"/>
              <a:t> 01 com PK e sem PK adaptadas para a tabela SH.COSTS e documentar os resultados;</a:t>
            </a:r>
            <a:endParaRPr lang="pt-BR" altLang="pt-BR" sz="2000" dirty="0">
              <a:cs typeface="Arial"/>
            </a:endParaRPr>
          </a:p>
          <a:p>
            <a:pPr lvl="1" eaLnBrk="1" hangingPunct="1"/>
            <a:r>
              <a:rPr lang="pt-BR" altLang="pt-BR" sz="2000" dirty="0"/>
              <a:t>Monitorar a execução dos comandos utilizando o OEM e usar o comando </a:t>
            </a:r>
            <a:r>
              <a:rPr lang="pt-BR" altLang="pt-BR" sz="2000" dirty="0" err="1"/>
              <a:t>explain</a:t>
            </a:r>
            <a:r>
              <a:rPr lang="pt-BR" altLang="pt-BR" sz="2000" dirty="0"/>
              <a:t> </a:t>
            </a:r>
            <a:r>
              <a:rPr lang="pt-BR" altLang="pt-BR" sz="2000" dirty="0" err="1"/>
              <a:t>plan</a:t>
            </a:r>
            <a:r>
              <a:rPr lang="pt-BR" altLang="pt-BR" sz="2000" dirty="0"/>
              <a:t> para obter o plano de execução das queries.</a:t>
            </a:r>
            <a:endParaRPr lang="pt-BR" altLang="pt-BR" sz="2000" dirty="0">
              <a:cs typeface="Arial"/>
            </a:endParaRPr>
          </a:p>
          <a:p>
            <a:pPr lvl="1" eaLnBrk="1" hangingPunct="1"/>
            <a:endParaRPr lang="pt-BR" altLang="pt-BR" sz="2000">
              <a:cs typeface="Arial"/>
            </a:endParaRPr>
          </a:p>
          <a:p>
            <a:pPr lvl="1" eaLnBrk="1" hangingPunct="1"/>
            <a:endParaRPr lang="pt-BR" altLang="pt-BR" sz="2000"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CA214C6-E917-4BB8-A99B-1ABCD6C89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Roteiro do experimento II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4F0DF5B-94E8-42D0-B33A-85D37CCB7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400" dirty="0"/>
              <a:t>Implementar partição em tabela:</a:t>
            </a:r>
          </a:p>
          <a:p>
            <a:pPr lvl="1" eaLnBrk="1" hangingPunct="1"/>
            <a:r>
              <a:rPr lang="pt-BR" altLang="pt-BR" sz="2000" dirty="0">
                <a:cs typeface="Arial"/>
              </a:rPr>
              <a:t>Seguindo a sintaxe de particionamento de tabelas do Oracle, crie uma regra de particionamento para a tabela </a:t>
            </a:r>
            <a:r>
              <a:rPr lang="pt-BR" altLang="pt-BR" sz="2000" dirty="0" err="1">
                <a:cs typeface="Arial"/>
              </a:rPr>
              <a:t>sh.customers</a:t>
            </a:r>
            <a:r>
              <a:rPr lang="pt-BR" altLang="pt-BR" sz="2000" dirty="0">
                <a:cs typeface="Arial"/>
              </a:rPr>
              <a:t> considerando as seguintes situações:</a:t>
            </a:r>
          </a:p>
          <a:p>
            <a:pPr lvl="2"/>
            <a:r>
              <a:rPr lang="pt-BR" altLang="pt-BR" sz="1600" dirty="0">
                <a:cs typeface="Arial"/>
              </a:rPr>
              <a:t>Particionamento por lista usando uma coluna;</a:t>
            </a:r>
          </a:p>
          <a:p>
            <a:pPr lvl="2"/>
            <a:r>
              <a:rPr lang="pt-BR" altLang="pt-BR" sz="1600" dirty="0">
                <a:cs typeface="Arial"/>
              </a:rPr>
              <a:t>Particionamento por range considerando uma coluna de data com intervalo diário;</a:t>
            </a:r>
          </a:p>
          <a:p>
            <a:pPr lvl="2"/>
            <a:r>
              <a:rPr lang="pt-BR" altLang="pt-BR" sz="1600" dirty="0">
                <a:cs typeface="Arial"/>
              </a:rPr>
              <a:t>Particionamento por </a:t>
            </a:r>
            <a:r>
              <a:rPr lang="pt-BR" altLang="pt-BR" sz="1600" dirty="0" err="1">
                <a:cs typeface="Arial"/>
              </a:rPr>
              <a:t>hash</a:t>
            </a:r>
            <a:r>
              <a:rPr lang="pt-BR" altLang="pt-BR" sz="1600" dirty="0">
                <a:cs typeface="Arial"/>
              </a:rPr>
              <a:t> considerando a criação de 10 partições;</a:t>
            </a:r>
          </a:p>
          <a:p>
            <a:pPr lvl="1"/>
            <a:r>
              <a:rPr lang="pt-BR" altLang="pt-BR" sz="2000" dirty="0">
                <a:cs typeface="Arial"/>
              </a:rPr>
              <a:t>Esse exercício é para exercitar a criação das partições sem medir performance;</a:t>
            </a:r>
          </a:p>
          <a:p>
            <a:pPr lvl="1"/>
            <a:r>
              <a:rPr lang="pt-BR" altLang="pt-BR" sz="2000" dirty="0">
                <a:cs typeface="Arial"/>
              </a:rPr>
              <a:t>Para cada regra de particionamento elabore a inserção de registros para visualizar o comportamento do </a:t>
            </a:r>
            <a:r>
              <a:rPr lang="pt-BR" altLang="pt-BR" sz="2000" dirty="0" err="1">
                <a:cs typeface="Arial"/>
              </a:rPr>
              <a:t>oracle</a:t>
            </a:r>
            <a:r>
              <a:rPr lang="pt-BR" altLang="pt-BR" sz="2000" dirty="0">
                <a:cs typeface="Arial"/>
              </a:rPr>
              <a:t>;</a:t>
            </a:r>
          </a:p>
          <a:p>
            <a:pPr lvl="1"/>
            <a:r>
              <a:rPr lang="pt-BR" altLang="pt-BR" sz="2000" dirty="0">
                <a:cs typeface="Arial"/>
              </a:rPr>
              <a:t>Para inserir os dados nas tabelas criadas, utilize:</a:t>
            </a:r>
          </a:p>
          <a:p>
            <a:pPr lvl="1"/>
            <a:r>
              <a:rPr lang="pt-BR" altLang="pt-BR" sz="2000" dirty="0" err="1">
                <a:highlight>
                  <a:srgbClr val="FFFF00"/>
                </a:highlight>
                <a:cs typeface="Arial"/>
              </a:rPr>
              <a:t>Insert</a:t>
            </a:r>
            <a:r>
              <a:rPr lang="pt-BR" altLang="pt-BR" sz="2000" dirty="0">
                <a:highlight>
                  <a:srgbClr val="FFFF00"/>
                </a:highlight>
                <a:cs typeface="Arial"/>
              </a:rPr>
              <a:t> </a:t>
            </a:r>
            <a:r>
              <a:rPr lang="pt-BR" altLang="pt-BR" sz="2000" dirty="0" err="1">
                <a:highlight>
                  <a:srgbClr val="FFFF00"/>
                </a:highlight>
                <a:cs typeface="Arial"/>
              </a:rPr>
              <a:t>into</a:t>
            </a:r>
            <a:r>
              <a:rPr lang="pt-BR" altLang="pt-BR" sz="2000" dirty="0">
                <a:highlight>
                  <a:srgbClr val="FFFF00"/>
                </a:highlight>
                <a:cs typeface="Arial"/>
              </a:rPr>
              <a:t> &lt;tabela&gt; (</a:t>
            </a:r>
            <a:r>
              <a:rPr lang="pt-BR" altLang="pt-BR" sz="2000" dirty="0" err="1">
                <a:highlight>
                  <a:srgbClr val="FFFF00"/>
                </a:highlight>
                <a:cs typeface="Arial"/>
              </a:rPr>
              <a:t>select</a:t>
            </a:r>
            <a:r>
              <a:rPr lang="pt-BR" altLang="pt-BR" sz="2000" dirty="0">
                <a:highlight>
                  <a:srgbClr val="FFFF00"/>
                </a:highlight>
                <a:cs typeface="Arial"/>
              </a:rPr>
              <a:t> * </a:t>
            </a:r>
            <a:r>
              <a:rPr lang="pt-BR" altLang="pt-BR" sz="2000" dirty="0" err="1">
                <a:highlight>
                  <a:srgbClr val="FFFF00"/>
                </a:highlight>
                <a:cs typeface="Arial"/>
              </a:rPr>
              <a:t>from</a:t>
            </a:r>
            <a:r>
              <a:rPr lang="pt-BR" altLang="pt-BR" sz="2000" dirty="0">
                <a:highlight>
                  <a:srgbClr val="FFFF00"/>
                </a:highlight>
                <a:cs typeface="Arial"/>
              </a:rPr>
              <a:t> </a:t>
            </a:r>
            <a:r>
              <a:rPr lang="pt-BR" altLang="pt-BR" sz="2000" dirty="0" err="1">
                <a:highlight>
                  <a:srgbClr val="FFFF00"/>
                </a:highlight>
                <a:cs typeface="Arial"/>
              </a:rPr>
              <a:t>sh.customers</a:t>
            </a:r>
            <a:r>
              <a:rPr lang="pt-BR" altLang="pt-BR" sz="2000" dirty="0">
                <a:highlight>
                  <a:srgbClr val="FFFF00"/>
                </a:highlight>
                <a:cs typeface="Arial"/>
              </a:rPr>
              <a:t>);</a:t>
            </a:r>
          </a:p>
          <a:p>
            <a:pPr lvl="1"/>
            <a:r>
              <a:rPr lang="pt-BR" altLang="pt-BR" sz="2000" dirty="0" err="1">
                <a:highlight>
                  <a:srgbClr val="FFFF00"/>
                </a:highlight>
                <a:cs typeface="Arial"/>
              </a:rPr>
              <a:t>Select</a:t>
            </a:r>
            <a:r>
              <a:rPr lang="pt-BR" altLang="pt-BR" sz="2000" dirty="0">
                <a:highlight>
                  <a:srgbClr val="FFFF00"/>
                </a:highlight>
                <a:cs typeface="Arial"/>
              </a:rPr>
              <a:t> * </a:t>
            </a:r>
            <a:r>
              <a:rPr lang="pt-BR" altLang="pt-BR" sz="2000" dirty="0" err="1">
                <a:highlight>
                  <a:srgbClr val="FFFF00"/>
                </a:highlight>
                <a:cs typeface="Arial"/>
              </a:rPr>
              <a:t>from</a:t>
            </a:r>
            <a:r>
              <a:rPr lang="pt-BR" altLang="pt-BR" sz="2000" dirty="0">
                <a:highlight>
                  <a:srgbClr val="FFFF00"/>
                </a:highlight>
                <a:cs typeface="Arial"/>
              </a:rPr>
              <a:t> &lt;tabela&gt; PARTITION (&lt;</a:t>
            </a:r>
            <a:r>
              <a:rPr lang="pt-BR" altLang="pt-BR" sz="2000" dirty="0" err="1">
                <a:highlight>
                  <a:srgbClr val="FFFF00"/>
                </a:highlight>
                <a:cs typeface="Arial"/>
              </a:rPr>
              <a:t>nome_partição</a:t>
            </a:r>
            <a:r>
              <a:rPr lang="pt-BR" altLang="pt-BR" sz="2000" dirty="0">
                <a:highlight>
                  <a:srgbClr val="FFFF00"/>
                </a:highlight>
                <a:cs typeface="Arial"/>
              </a:rPr>
              <a:t>&gt;); </a:t>
            </a:r>
          </a:p>
          <a:p>
            <a:pPr lvl="1" eaLnBrk="1" hangingPunct="1"/>
            <a:endParaRPr lang="pt-BR" altLang="pt-BR" sz="2000">
              <a:cs typeface="Arial"/>
            </a:endParaRPr>
          </a:p>
          <a:p>
            <a:pPr lvl="1" eaLnBrk="1" hangingPunct="1"/>
            <a:endParaRPr lang="pt-BR" altLang="pt-BR" sz="20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7387773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363CAD31864443B60EC7AFB838613A" ma:contentTypeVersion="8" ma:contentTypeDescription="Crie um novo documento." ma:contentTypeScope="" ma:versionID="b28b885aa5f1bd5552a7cceef781c12b">
  <xsd:schema xmlns:xsd="http://www.w3.org/2001/XMLSchema" xmlns:xs="http://www.w3.org/2001/XMLSchema" xmlns:p="http://schemas.microsoft.com/office/2006/metadata/properties" xmlns:ns2="19033a0b-1c73-43b9-92e2-aa1188398f94" targetNamespace="http://schemas.microsoft.com/office/2006/metadata/properties" ma:root="true" ma:fieldsID="b1114d65bf8f3c6f9b822f2ea2cfea06" ns2:_="">
    <xsd:import namespace="19033a0b-1c73-43b9-92e2-aa1188398f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033a0b-1c73-43b9-92e2-aa1188398f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2A7E22-2381-4D72-A506-B651FA1712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033a0b-1c73-43b9-92e2-aa1188398f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461DBA0-8140-48DB-87FB-800D80F06E8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81A4A2A-5BC3-450B-B997-AD862D2D7B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120</Words>
  <Application>Microsoft Office PowerPoint</Application>
  <PresentationFormat>Apresentação na tela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Design padrão</vt:lpstr>
      <vt:lpstr>Laboratório de OTB</vt:lpstr>
      <vt:lpstr>Ambiente do experimento</vt:lpstr>
      <vt:lpstr>Roteiro do experimento I</vt:lpstr>
      <vt:lpstr>Roteiro do experimento II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CGARCIA</dc:creator>
  <cp:lastModifiedBy>Aluno</cp:lastModifiedBy>
  <cp:revision>85</cp:revision>
  <dcterms:created xsi:type="dcterms:W3CDTF">2011-05-06T17:25:51Z</dcterms:created>
  <dcterms:modified xsi:type="dcterms:W3CDTF">2024-09-26T00:10:10Z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0x010100D8363CAD31864443B60EC7AFB838613A</vt:lpwstr>
  </property>
  <property fmtid="{D5CDD505-2E9C-101B-9397-08002B2CF9AE}" pid="3" name="Order">
    <vt:r8>3900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</Properties>
</file>