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0F8A6-B411-B1F8-5419-24F274B9BBDE}" v="133" dt="2020-05-07T01:20:34.749"/>
    <p1510:client id="{7B5C34B3-18D9-68C4-B814-3CA6E705B879}" v="130" dt="2021-03-18T00:39:20.788"/>
    <p1510:client id="{A61E291B-8524-0263-9F0B-1F06FFF8AA26}" v="25" dt="2021-09-02T00:49:40.857"/>
    <p1510:client id="{FCBFBC9A-688E-C5C1-D01A-B02B9F586E4B}" v="34" dt="2020-09-17T00:38:31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LOMBARDI GARCIA" userId="S::garcia.carlos@fatec.sp.gov.br::3a320f2d-d48f-476a-b51c-9d8336d8a9ad" providerId="AD" clId="Web-{5760F8A6-B411-B1F8-5419-24F274B9BBDE}"/>
    <pc:docChg chg="modSld">
      <pc:chgData name="CARLOS AUGUSTO LOMBARDI GARCIA" userId="S::garcia.carlos@fatec.sp.gov.br::3a320f2d-d48f-476a-b51c-9d8336d8a9ad" providerId="AD" clId="Web-{5760F8A6-B411-B1F8-5419-24F274B9BBDE}" dt="2020-05-07T01:20:34.749" v="131" actId="14100"/>
      <pc:docMkLst>
        <pc:docMk/>
      </pc:docMkLst>
      <pc:sldChg chg="modSp">
        <pc:chgData name="CARLOS AUGUSTO LOMBARDI GARCIA" userId="S::garcia.carlos@fatec.sp.gov.br::3a320f2d-d48f-476a-b51c-9d8336d8a9ad" providerId="AD" clId="Web-{5760F8A6-B411-B1F8-5419-24F274B9BBDE}" dt="2020-05-07T01:20:34.749" v="131" actId="14100"/>
        <pc:sldMkLst>
          <pc:docMk/>
          <pc:sldMk cId="3504356763" sldId="257"/>
        </pc:sldMkLst>
        <pc:spChg chg="mod">
          <ac:chgData name="CARLOS AUGUSTO LOMBARDI GARCIA" userId="S::garcia.carlos@fatec.sp.gov.br::3a320f2d-d48f-476a-b51c-9d8336d8a9ad" providerId="AD" clId="Web-{5760F8A6-B411-B1F8-5419-24F274B9BBDE}" dt="2020-05-07T01:20:34.749" v="131" actId="14100"/>
          <ac:spMkLst>
            <pc:docMk/>
            <pc:sldMk cId="3504356763" sldId="257"/>
            <ac:spMk id="3" creationId="{00000000-0000-0000-0000-000000000000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FCBFBC9A-688E-C5C1-D01A-B02B9F586E4B}"/>
    <pc:docChg chg="addSld modSld">
      <pc:chgData name="CARLOS AUGUSTO LOMBARDI GARCIA" userId="S::garcia.carlos@fatec.sp.gov.br::3a320f2d-d48f-476a-b51c-9d8336d8a9ad" providerId="AD" clId="Web-{FCBFBC9A-688E-C5C1-D01A-B02B9F586E4B}" dt="2020-09-17T00:38:30.782" v="32" actId="20577"/>
      <pc:docMkLst>
        <pc:docMk/>
      </pc:docMkLst>
      <pc:sldChg chg="modSp new">
        <pc:chgData name="CARLOS AUGUSTO LOMBARDI GARCIA" userId="S::garcia.carlos@fatec.sp.gov.br::3a320f2d-d48f-476a-b51c-9d8336d8a9ad" providerId="AD" clId="Web-{FCBFBC9A-688E-C5C1-D01A-B02B9F586E4B}" dt="2020-09-17T00:38:30.266" v="30" actId="20577"/>
        <pc:sldMkLst>
          <pc:docMk/>
          <pc:sldMk cId="1384266523" sldId="263"/>
        </pc:sldMkLst>
        <pc:spChg chg="mod">
          <ac:chgData name="CARLOS AUGUSTO LOMBARDI GARCIA" userId="S::garcia.carlos@fatec.sp.gov.br::3a320f2d-d48f-476a-b51c-9d8336d8a9ad" providerId="AD" clId="Web-{FCBFBC9A-688E-C5C1-D01A-B02B9F586E4B}" dt="2020-09-17T00:38:30.266" v="30" actId="20577"/>
          <ac:spMkLst>
            <pc:docMk/>
            <pc:sldMk cId="1384266523" sldId="263"/>
            <ac:spMk id="2" creationId="{77E552FB-374D-4F48-B040-DB1D5AF41E10}"/>
          </ac:spMkLst>
        </pc:spChg>
        <pc:spChg chg="mod">
          <ac:chgData name="CARLOS AUGUSTO LOMBARDI GARCIA" userId="S::garcia.carlos@fatec.sp.gov.br::3a320f2d-d48f-476a-b51c-9d8336d8a9ad" providerId="AD" clId="Web-{FCBFBC9A-688E-C5C1-D01A-B02B9F586E4B}" dt="2020-09-17T00:38:21.751" v="9" actId="20577"/>
          <ac:spMkLst>
            <pc:docMk/>
            <pc:sldMk cId="1384266523" sldId="263"/>
            <ac:spMk id="3" creationId="{6B5AF406-27AB-4E1B-A3D1-D7BB8C86E896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7B5C34B3-18D9-68C4-B814-3CA6E705B879}"/>
    <pc:docChg chg="addSld modSld">
      <pc:chgData name="CARLOS AUGUSTO LOMBARDI GARCIA" userId="S::garcia.carlos@fatec.sp.gov.br::3a320f2d-d48f-476a-b51c-9d8336d8a9ad" providerId="AD" clId="Web-{7B5C34B3-18D9-68C4-B814-3CA6E705B879}" dt="2021-03-18T00:39:20.788" v="118"/>
      <pc:docMkLst>
        <pc:docMk/>
      </pc:docMkLst>
      <pc:sldChg chg="addSp delSp modSp new mod modClrScheme chgLayout">
        <pc:chgData name="CARLOS AUGUSTO LOMBARDI GARCIA" userId="S::garcia.carlos@fatec.sp.gov.br::3a320f2d-d48f-476a-b51c-9d8336d8a9ad" providerId="AD" clId="Web-{7B5C34B3-18D9-68C4-B814-3CA6E705B879}" dt="2021-03-18T00:39:20.788" v="118"/>
        <pc:sldMkLst>
          <pc:docMk/>
          <pc:sldMk cId="1810679263" sldId="264"/>
        </pc:sldMkLst>
        <pc:spChg chg="mod ord">
          <ac:chgData name="CARLOS AUGUSTO LOMBARDI GARCIA" userId="S::garcia.carlos@fatec.sp.gov.br::3a320f2d-d48f-476a-b51c-9d8336d8a9ad" providerId="AD" clId="Web-{7B5C34B3-18D9-68C4-B814-3CA6E705B879}" dt="2021-03-17T23:50:36.394" v="4"/>
          <ac:spMkLst>
            <pc:docMk/>
            <pc:sldMk cId="1810679263" sldId="264"/>
            <ac:spMk id="2" creationId="{2940AD23-1175-4769-9C18-3AEF6B2BB67D}"/>
          </ac:spMkLst>
        </pc:spChg>
        <pc:spChg chg="del">
          <ac:chgData name="CARLOS AUGUSTO LOMBARDI GARCIA" userId="S::garcia.carlos@fatec.sp.gov.br::3a320f2d-d48f-476a-b51c-9d8336d8a9ad" providerId="AD" clId="Web-{7B5C34B3-18D9-68C4-B814-3CA6E705B879}" dt="2021-03-17T23:50:36.394" v="4"/>
          <ac:spMkLst>
            <pc:docMk/>
            <pc:sldMk cId="1810679263" sldId="264"/>
            <ac:spMk id="3" creationId="{59AB5B81-DAE4-4161-8AAC-FCC85333E67D}"/>
          </ac:spMkLst>
        </pc:spChg>
        <pc:spChg chg="add mod">
          <ac:chgData name="CARLOS AUGUSTO LOMBARDI GARCIA" userId="S::garcia.carlos@fatec.sp.gov.br::3a320f2d-d48f-476a-b51c-9d8336d8a9ad" providerId="AD" clId="Web-{7B5C34B3-18D9-68C4-B814-3CA6E705B879}" dt="2021-03-18T00:00:37.051" v="69" actId="1076"/>
          <ac:spMkLst>
            <pc:docMk/>
            <pc:sldMk cId="1810679263" sldId="264"/>
            <ac:spMk id="4" creationId="{5886D901-559E-4742-8408-F353149CA180}"/>
          </ac:spMkLst>
        </pc:spChg>
        <pc:spChg chg="add mod">
          <ac:chgData name="CARLOS AUGUSTO LOMBARDI GARCIA" userId="S::garcia.carlos@fatec.sp.gov.br::3a320f2d-d48f-476a-b51c-9d8336d8a9ad" providerId="AD" clId="Web-{7B5C34B3-18D9-68C4-B814-3CA6E705B879}" dt="2021-03-18T00:00:37.066" v="70" actId="1076"/>
          <ac:spMkLst>
            <pc:docMk/>
            <pc:sldMk cId="1810679263" sldId="264"/>
            <ac:spMk id="5" creationId="{BCD1D9D9-1F27-4112-B561-1EB9F4D4378E}"/>
          </ac:spMkLst>
        </pc:spChg>
        <pc:spChg chg="add mod">
          <ac:chgData name="CARLOS AUGUSTO LOMBARDI GARCIA" userId="S::garcia.carlos@fatec.sp.gov.br::3a320f2d-d48f-476a-b51c-9d8336d8a9ad" providerId="AD" clId="Web-{7B5C34B3-18D9-68C4-B814-3CA6E705B879}" dt="2021-03-18T00:00:37.066" v="71" actId="1076"/>
          <ac:spMkLst>
            <pc:docMk/>
            <pc:sldMk cId="1810679263" sldId="264"/>
            <ac:spMk id="6" creationId="{8D291B8B-6472-48E4-9907-CDE4DE27DE4E}"/>
          </ac:spMkLst>
        </pc:spChg>
        <pc:spChg chg="add mod">
          <ac:chgData name="CARLOS AUGUSTO LOMBARDI GARCIA" userId="S::garcia.carlos@fatec.sp.gov.br::3a320f2d-d48f-476a-b51c-9d8336d8a9ad" providerId="AD" clId="Web-{7B5C34B3-18D9-68C4-B814-3CA6E705B879}" dt="2021-03-18T00:00:37.082" v="72" actId="1076"/>
          <ac:spMkLst>
            <pc:docMk/>
            <pc:sldMk cId="1810679263" sldId="264"/>
            <ac:spMk id="7" creationId="{7CED43AA-80BE-44DB-82AC-35C74E9FECAC}"/>
          </ac:spMkLst>
        </pc:spChg>
        <pc:spChg chg="add mod">
          <ac:chgData name="CARLOS AUGUSTO LOMBARDI GARCIA" userId="S::garcia.carlos@fatec.sp.gov.br::3a320f2d-d48f-476a-b51c-9d8336d8a9ad" providerId="AD" clId="Web-{7B5C34B3-18D9-68C4-B814-3CA6E705B879}" dt="2021-03-18T00:09:09.567" v="100" actId="14100"/>
          <ac:spMkLst>
            <pc:docMk/>
            <pc:sldMk cId="1810679263" sldId="264"/>
            <ac:spMk id="8" creationId="{0ADC63CB-35F1-491A-8824-8490DA685C1C}"/>
          </ac:spMkLst>
        </pc:spChg>
        <pc:spChg chg="add mod">
          <ac:chgData name="CARLOS AUGUSTO LOMBARDI GARCIA" userId="S::garcia.carlos@fatec.sp.gov.br::3a320f2d-d48f-476a-b51c-9d8336d8a9ad" providerId="AD" clId="Web-{7B5C34B3-18D9-68C4-B814-3CA6E705B879}" dt="2021-03-18T00:00:37.098" v="74" actId="1076"/>
          <ac:spMkLst>
            <pc:docMk/>
            <pc:sldMk cId="1810679263" sldId="264"/>
            <ac:spMk id="9" creationId="{EAE758B3-CAC5-4A11-BBF6-9ECEB1C0E322}"/>
          </ac:spMkLst>
        </pc:spChg>
        <pc:spChg chg="add mod">
          <ac:chgData name="CARLOS AUGUSTO LOMBARDI GARCIA" userId="S::garcia.carlos@fatec.sp.gov.br::3a320f2d-d48f-476a-b51c-9d8336d8a9ad" providerId="AD" clId="Web-{7B5C34B3-18D9-68C4-B814-3CA6E705B879}" dt="2021-03-18T00:00:37.098" v="75" actId="1076"/>
          <ac:spMkLst>
            <pc:docMk/>
            <pc:sldMk cId="1810679263" sldId="264"/>
            <ac:spMk id="10" creationId="{9A36097C-5DCB-49C7-8BDC-126D6163C6C4}"/>
          </ac:spMkLst>
        </pc:spChg>
        <pc:spChg chg="add mod">
          <ac:chgData name="CARLOS AUGUSTO LOMBARDI GARCIA" userId="S::garcia.carlos@fatec.sp.gov.br::3a320f2d-d48f-476a-b51c-9d8336d8a9ad" providerId="AD" clId="Web-{7B5C34B3-18D9-68C4-B814-3CA6E705B879}" dt="2021-03-18T00:00:37.113" v="76" actId="1076"/>
          <ac:spMkLst>
            <pc:docMk/>
            <pc:sldMk cId="1810679263" sldId="264"/>
            <ac:spMk id="11" creationId="{8792146A-2044-4167-84AA-803694317779}"/>
          </ac:spMkLst>
        </pc:spChg>
        <pc:spChg chg="add mod">
          <ac:chgData name="CARLOS AUGUSTO LOMBARDI GARCIA" userId="S::garcia.carlos@fatec.sp.gov.br::3a320f2d-d48f-476a-b51c-9d8336d8a9ad" providerId="AD" clId="Web-{7B5C34B3-18D9-68C4-B814-3CA6E705B879}" dt="2021-03-18T00:00:37.113" v="77" actId="1076"/>
          <ac:spMkLst>
            <pc:docMk/>
            <pc:sldMk cId="1810679263" sldId="264"/>
            <ac:spMk id="12" creationId="{60B83664-DB6A-4C7E-A77D-E741501681F7}"/>
          </ac:spMkLst>
        </pc:spChg>
        <pc:spChg chg="add mod">
          <ac:chgData name="CARLOS AUGUSTO LOMBARDI GARCIA" userId="S::garcia.carlos@fatec.sp.gov.br::3a320f2d-d48f-476a-b51c-9d8336d8a9ad" providerId="AD" clId="Web-{7B5C34B3-18D9-68C4-B814-3CA6E705B879}" dt="2021-03-18T00:39:20.757" v="116"/>
          <ac:spMkLst>
            <pc:docMk/>
            <pc:sldMk cId="1810679263" sldId="264"/>
            <ac:spMk id="13" creationId="{C8F36A3A-E001-412F-8587-1B5409F7DF60}"/>
          </ac:spMkLst>
        </pc:spChg>
        <pc:spChg chg="add del">
          <ac:chgData name="CARLOS AUGUSTO LOMBARDI GARCIA" userId="S::garcia.carlos@fatec.sp.gov.br::3a320f2d-d48f-476a-b51c-9d8336d8a9ad" providerId="AD" clId="Web-{7B5C34B3-18D9-68C4-B814-3CA6E705B879}" dt="2021-03-18T00:08:22.708" v="82"/>
          <ac:spMkLst>
            <pc:docMk/>
            <pc:sldMk cId="1810679263" sldId="264"/>
            <ac:spMk id="14" creationId="{C9B8F0EA-486A-4A7E-A599-ABA4C3ACD819}"/>
          </ac:spMkLst>
        </pc:spChg>
        <pc:spChg chg="add mod">
          <ac:chgData name="CARLOS AUGUSTO LOMBARDI GARCIA" userId="S::garcia.carlos@fatec.sp.gov.br::3a320f2d-d48f-476a-b51c-9d8336d8a9ad" providerId="AD" clId="Web-{7B5C34B3-18D9-68C4-B814-3CA6E705B879}" dt="2021-03-18T00:39:20.773" v="117"/>
          <ac:spMkLst>
            <pc:docMk/>
            <pc:sldMk cId="1810679263" sldId="264"/>
            <ac:spMk id="15" creationId="{9C42F025-3CEB-4229-BF86-138FCC7D2DFF}"/>
          </ac:spMkLst>
        </pc:spChg>
        <pc:spChg chg="add mod">
          <ac:chgData name="CARLOS AUGUSTO LOMBARDI GARCIA" userId="S::garcia.carlos@fatec.sp.gov.br::3a320f2d-d48f-476a-b51c-9d8336d8a9ad" providerId="AD" clId="Web-{7B5C34B3-18D9-68C4-B814-3CA6E705B879}" dt="2021-03-18T00:39:20.788" v="118"/>
          <ac:spMkLst>
            <pc:docMk/>
            <pc:sldMk cId="1810679263" sldId="264"/>
            <ac:spMk id="16" creationId="{3C3FA96A-F03F-444C-9ADE-91585A5F30C1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A61E291B-8524-0263-9F0B-1F06FFF8AA26}"/>
    <pc:docChg chg="modSld">
      <pc:chgData name="CARLOS AUGUSTO LOMBARDI GARCIA" userId="S::garcia.carlos@fatec.sp.gov.br::3a320f2d-d48f-476a-b51c-9d8336d8a9ad" providerId="AD" clId="Web-{A61E291B-8524-0263-9F0B-1F06FFF8AA26}" dt="2021-09-02T00:49:40.857" v="17" actId="20577"/>
      <pc:docMkLst>
        <pc:docMk/>
      </pc:docMkLst>
      <pc:sldChg chg="modSp">
        <pc:chgData name="CARLOS AUGUSTO LOMBARDI GARCIA" userId="S::garcia.carlos@fatec.sp.gov.br::3a320f2d-d48f-476a-b51c-9d8336d8a9ad" providerId="AD" clId="Web-{A61E291B-8524-0263-9F0B-1F06FFF8AA26}" dt="2021-09-02T00:49:40.857" v="17" actId="20577"/>
        <pc:sldMkLst>
          <pc:docMk/>
          <pc:sldMk cId="3504356763" sldId="257"/>
        </pc:sldMkLst>
        <pc:spChg chg="mod">
          <ac:chgData name="CARLOS AUGUSTO LOMBARDI GARCIA" userId="S::garcia.carlos@fatec.sp.gov.br::3a320f2d-d48f-476a-b51c-9d8336d8a9ad" providerId="AD" clId="Web-{A61E291B-8524-0263-9F0B-1F06FFF8AA26}" dt="2021-09-02T00:49:40.857" v="17" actId="20577"/>
          <ac:spMkLst>
            <pc:docMk/>
            <pc:sldMk cId="3504356763" sldId="257"/>
            <ac:spMk id="2" creationId="{00000000-0000-0000-0000-000000000000}"/>
          </ac:spMkLst>
        </pc:spChg>
      </pc:sldChg>
      <pc:sldChg chg="addSp modSp">
        <pc:chgData name="CARLOS AUGUSTO LOMBARDI GARCIA" userId="S::garcia.carlos@fatec.sp.gov.br::3a320f2d-d48f-476a-b51c-9d8336d8a9ad" providerId="AD" clId="Web-{A61E291B-8524-0263-9F0B-1F06FFF8AA26}" dt="2021-09-02T00:23:28.336" v="10" actId="1076"/>
        <pc:sldMkLst>
          <pc:docMk/>
          <pc:sldMk cId="1810679263" sldId="264"/>
        </pc:sldMkLst>
        <pc:spChg chg="mod">
          <ac:chgData name="CARLOS AUGUSTO LOMBARDI GARCIA" userId="S::garcia.carlos@fatec.sp.gov.br::3a320f2d-d48f-476a-b51c-9d8336d8a9ad" providerId="AD" clId="Web-{A61E291B-8524-0263-9F0B-1F06FFF8AA26}" dt="2021-09-02T00:23:15.836" v="7" actId="14100"/>
          <ac:spMkLst>
            <pc:docMk/>
            <pc:sldMk cId="1810679263" sldId="264"/>
            <ac:spMk id="7" creationId="{7CED43AA-80BE-44DB-82AC-35C74E9FECAC}"/>
          </ac:spMkLst>
        </pc:spChg>
        <pc:spChg chg="add mod">
          <ac:chgData name="CARLOS AUGUSTO LOMBARDI GARCIA" userId="S::garcia.carlos@fatec.sp.gov.br::3a320f2d-d48f-476a-b51c-9d8336d8a9ad" providerId="AD" clId="Web-{A61E291B-8524-0263-9F0B-1F06FFF8AA26}" dt="2021-09-02T00:23:28.305" v="8" actId="1076"/>
          <ac:spMkLst>
            <pc:docMk/>
            <pc:sldMk cId="1810679263" sldId="264"/>
            <ac:spMk id="17" creationId="{1F131BAD-B027-4ADF-99B7-7473BF1915EC}"/>
          </ac:spMkLst>
        </pc:spChg>
        <pc:spChg chg="add mod">
          <ac:chgData name="CARLOS AUGUSTO LOMBARDI GARCIA" userId="S::garcia.carlos@fatec.sp.gov.br::3a320f2d-d48f-476a-b51c-9d8336d8a9ad" providerId="AD" clId="Web-{A61E291B-8524-0263-9F0B-1F06FFF8AA26}" dt="2021-09-02T00:23:28.320" v="9" actId="1076"/>
          <ac:spMkLst>
            <pc:docMk/>
            <pc:sldMk cId="1810679263" sldId="264"/>
            <ac:spMk id="18" creationId="{0D03B6C6-FCD1-421A-8383-EC5A41A34EFB}"/>
          </ac:spMkLst>
        </pc:spChg>
        <pc:spChg chg="add mod">
          <ac:chgData name="CARLOS AUGUSTO LOMBARDI GARCIA" userId="S::garcia.carlos@fatec.sp.gov.br::3a320f2d-d48f-476a-b51c-9d8336d8a9ad" providerId="AD" clId="Web-{A61E291B-8524-0263-9F0B-1F06FFF8AA26}" dt="2021-09-02T00:23:28.336" v="10" actId="1076"/>
          <ac:spMkLst>
            <pc:docMk/>
            <pc:sldMk cId="1810679263" sldId="264"/>
            <ac:spMk id="19" creationId="{E072EA26-C762-4D36-8A4B-C78C284C93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CC72-7B35-47E2-93CB-B3D39DF3A68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A0F-851A-4F29-BB84-A2B79C04C0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91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CC72-7B35-47E2-93CB-B3D39DF3A68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A0F-851A-4F29-BB84-A2B79C04C0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48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CC72-7B35-47E2-93CB-B3D39DF3A68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A0F-851A-4F29-BB84-A2B79C04C0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CC72-7B35-47E2-93CB-B3D39DF3A68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A0F-851A-4F29-BB84-A2B79C04C0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49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CC72-7B35-47E2-93CB-B3D39DF3A68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A0F-851A-4F29-BB84-A2B79C04C0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48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CC72-7B35-47E2-93CB-B3D39DF3A68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A0F-851A-4F29-BB84-A2B79C04C0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82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CC72-7B35-47E2-93CB-B3D39DF3A68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A0F-851A-4F29-BB84-A2B79C04C0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08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CC72-7B35-47E2-93CB-B3D39DF3A68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A0F-851A-4F29-BB84-A2B79C04C0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5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CC72-7B35-47E2-93CB-B3D39DF3A68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A0F-851A-4F29-BB84-A2B79C04C0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79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CC72-7B35-47E2-93CB-B3D39DF3A68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A0F-851A-4F29-BB84-A2B79C04C0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56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CC72-7B35-47E2-93CB-B3D39DF3A68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A0F-851A-4F29-BB84-A2B79C04C0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14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CC72-7B35-47E2-93CB-B3D39DF3A68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BA0F-851A-4F29-BB84-A2B79C04C0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2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Particionamento</a:t>
            </a:r>
            <a:r>
              <a:rPr lang="pt-BR" dirty="0"/>
              <a:t> de tabelas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50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AD23-1175-4769-9C18-3AEF6B2B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Diagrama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6D901-559E-4742-8408-F353149CA180}"/>
              </a:ext>
            </a:extLst>
          </p:cNvPr>
          <p:cNvSpPr/>
          <p:nvPr/>
        </p:nvSpPr>
        <p:spPr>
          <a:xfrm>
            <a:off x="8195187" y="2517058"/>
            <a:ext cx="1671482" cy="2568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TABELA</a:t>
            </a:r>
            <a:endParaRPr lang="en-US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BCD1D9D9-1F27-4112-B561-1EB9F4D4378E}"/>
              </a:ext>
            </a:extLst>
          </p:cNvPr>
          <p:cNvSpPr/>
          <p:nvPr/>
        </p:nvSpPr>
        <p:spPr>
          <a:xfrm>
            <a:off x="2131449" y="3040933"/>
            <a:ext cx="909483" cy="9094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8D291B8B-6472-48E4-9907-CDE4DE27DE4E}"/>
              </a:ext>
            </a:extLst>
          </p:cNvPr>
          <p:cNvSpPr/>
          <p:nvPr/>
        </p:nvSpPr>
        <p:spPr>
          <a:xfrm>
            <a:off x="3884355" y="3122356"/>
            <a:ext cx="909483" cy="90948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cs typeface="Calibri"/>
              </a:rPr>
              <a:t>SQL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ED43AA-80BE-44DB-82AC-35C74E9FECAC}"/>
              </a:ext>
            </a:extLst>
          </p:cNvPr>
          <p:cNvSpPr/>
          <p:nvPr/>
        </p:nvSpPr>
        <p:spPr>
          <a:xfrm>
            <a:off x="6854005" y="2106644"/>
            <a:ext cx="811161" cy="3135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Í</a:t>
            </a:r>
          </a:p>
          <a:p>
            <a:pPr algn="ctr"/>
            <a:r>
              <a:rPr lang="en-US" dirty="0">
                <a:cs typeface="Calibri"/>
              </a:rPr>
              <a:t>N</a:t>
            </a:r>
          </a:p>
          <a:p>
            <a:pPr algn="ctr"/>
            <a:r>
              <a:rPr lang="en-US" dirty="0">
                <a:cs typeface="Calibri"/>
              </a:rPr>
              <a:t>D</a:t>
            </a:r>
            <a:endParaRPr lang="en-US" dirty="0"/>
          </a:p>
          <a:p>
            <a:pPr algn="ctr"/>
            <a:r>
              <a:rPr lang="en-US" dirty="0">
                <a:cs typeface="Calibri"/>
              </a:rPr>
              <a:t>I</a:t>
            </a:r>
          </a:p>
          <a:p>
            <a:pPr algn="ctr"/>
            <a:r>
              <a:rPr lang="en-US" dirty="0">
                <a:cs typeface="Calibri"/>
              </a:rPr>
              <a:t>C</a:t>
            </a:r>
          </a:p>
          <a:p>
            <a:pPr algn="ctr"/>
            <a:r>
              <a:rPr lang="en-US" dirty="0">
                <a:cs typeface="Calibri"/>
              </a:rPr>
              <a:t>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DC63CB-35F1-491A-8824-8490DA685C1C}"/>
              </a:ext>
            </a:extLst>
          </p:cNvPr>
          <p:cNvSpPr/>
          <p:nvPr/>
        </p:nvSpPr>
        <p:spPr>
          <a:xfrm>
            <a:off x="5403746" y="2109941"/>
            <a:ext cx="811161" cy="3134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</a:t>
            </a:r>
          </a:p>
          <a:p>
            <a:pPr algn="ctr"/>
            <a:r>
              <a:rPr lang="en-US" dirty="0">
                <a:cs typeface="Calibri"/>
              </a:rPr>
              <a:t>A</a:t>
            </a:r>
          </a:p>
          <a:p>
            <a:pPr algn="ctr"/>
            <a:r>
              <a:rPr lang="en-US" dirty="0">
                <a:cs typeface="Calibri"/>
              </a:rPr>
              <a:t>R</a:t>
            </a:r>
          </a:p>
          <a:p>
            <a:pPr algn="ctr"/>
            <a:r>
              <a:rPr lang="en-US" dirty="0">
                <a:cs typeface="Calibri"/>
              </a:rPr>
              <a:t>T</a:t>
            </a:r>
          </a:p>
          <a:p>
            <a:pPr algn="ctr"/>
            <a:r>
              <a:rPr lang="en-US" dirty="0">
                <a:cs typeface="Calibri"/>
              </a:rPr>
              <a:t>I</a:t>
            </a:r>
          </a:p>
          <a:p>
            <a:pPr algn="ctr"/>
            <a:r>
              <a:rPr lang="en-US" dirty="0">
                <a:cs typeface="Calibri"/>
              </a:rPr>
              <a:t>Ç</a:t>
            </a:r>
          </a:p>
          <a:p>
            <a:pPr algn="ctr"/>
            <a:r>
              <a:rPr lang="en-US" dirty="0">
                <a:cs typeface="Calibri"/>
              </a:rPr>
              <a:t>Ã</a:t>
            </a:r>
            <a:endParaRPr lang="en-US" dirty="0"/>
          </a:p>
          <a:p>
            <a:pPr algn="ctr"/>
            <a:r>
              <a:rPr lang="en-US" dirty="0">
                <a:cs typeface="Calibri"/>
              </a:rPr>
              <a:t>O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E758B3-CAC5-4A11-BBF6-9ECEB1C0E322}"/>
              </a:ext>
            </a:extLst>
          </p:cNvPr>
          <p:cNvSpPr/>
          <p:nvPr/>
        </p:nvSpPr>
        <p:spPr>
          <a:xfrm>
            <a:off x="3191747" y="3340313"/>
            <a:ext cx="688258" cy="4670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A36097C-5DCB-49C7-8BDC-126D6163C6C4}"/>
              </a:ext>
            </a:extLst>
          </p:cNvPr>
          <p:cNvSpPr/>
          <p:nvPr/>
        </p:nvSpPr>
        <p:spPr>
          <a:xfrm>
            <a:off x="4654294" y="3328022"/>
            <a:ext cx="688258" cy="4670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92146A-2044-4167-84AA-803694317779}"/>
              </a:ext>
            </a:extLst>
          </p:cNvPr>
          <p:cNvSpPr/>
          <p:nvPr/>
        </p:nvSpPr>
        <p:spPr>
          <a:xfrm>
            <a:off x="6264325" y="3340311"/>
            <a:ext cx="688258" cy="4670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0B83664-DB6A-4C7E-A77D-E741501681F7}"/>
              </a:ext>
            </a:extLst>
          </p:cNvPr>
          <p:cNvSpPr/>
          <p:nvPr/>
        </p:nvSpPr>
        <p:spPr>
          <a:xfrm>
            <a:off x="7763744" y="3340310"/>
            <a:ext cx="688258" cy="4670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F36A3A-E001-412F-8587-1B5409F7DF60}"/>
              </a:ext>
            </a:extLst>
          </p:cNvPr>
          <p:cNvSpPr/>
          <p:nvPr/>
        </p:nvSpPr>
        <p:spPr>
          <a:xfrm>
            <a:off x="5898432" y="2137593"/>
            <a:ext cx="319548" cy="90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Sub 1</a:t>
            </a:r>
            <a:endParaRPr lang="en-US" sz="1400">
              <a:cs typeface="Calibri" panose="020F0502020204030204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42F025-3CEB-4229-BF86-138FCC7D2DFF}"/>
              </a:ext>
            </a:extLst>
          </p:cNvPr>
          <p:cNvSpPr/>
          <p:nvPr/>
        </p:nvSpPr>
        <p:spPr>
          <a:xfrm>
            <a:off x="5898431" y="3047076"/>
            <a:ext cx="319548" cy="90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Sub 2</a:t>
            </a:r>
            <a:endParaRPr lang="en-US" sz="1400">
              <a:cs typeface="Calibri" panose="020F050202020403020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3FA96A-F03F-444C-9ADE-91585A5F30C1}"/>
              </a:ext>
            </a:extLst>
          </p:cNvPr>
          <p:cNvSpPr/>
          <p:nvPr/>
        </p:nvSpPr>
        <p:spPr>
          <a:xfrm>
            <a:off x="5898431" y="3956560"/>
            <a:ext cx="319548" cy="90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Sub n</a:t>
            </a:r>
            <a:endParaRPr lang="en-US" sz="1400">
              <a:cs typeface="Calibri" panose="020F050202020403020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131BAD-B027-4ADF-99B7-7473BF1915EC}"/>
              </a:ext>
            </a:extLst>
          </p:cNvPr>
          <p:cNvSpPr/>
          <p:nvPr/>
        </p:nvSpPr>
        <p:spPr>
          <a:xfrm>
            <a:off x="7338797" y="2184056"/>
            <a:ext cx="319548" cy="90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Sub 1</a:t>
            </a:r>
            <a:endParaRPr lang="en-US" sz="1400">
              <a:cs typeface="Calibri" panose="020F0502020204030204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03B6C6-FCD1-421A-8383-EC5A41A34EFB}"/>
              </a:ext>
            </a:extLst>
          </p:cNvPr>
          <p:cNvSpPr/>
          <p:nvPr/>
        </p:nvSpPr>
        <p:spPr>
          <a:xfrm>
            <a:off x="7338796" y="3093539"/>
            <a:ext cx="319548" cy="90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Sub 2</a:t>
            </a:r>
            <a:endParaRPr lang="en-US" sz="1400">
              <a:cs typeface="Calibri" panose="020F0502020204030204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072EA26-C762-4D36-8A4B-C78C284C939E}"/>
              </a:ext>
            </a:extLst>
          </p:cNvPr>
          <p:cNvSpPr/>
          <p:nvPr/>
        </p:nvSpPr>
        <p:spPr>
          <a:xfrm>
            <a:off x="7338796" y="4003023"/>
            <a:ext cx="319548" cy="90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Sub n</a:t>
            </a:r>
            <a:endParaRPr lang="en-US" sz="1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067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Particionamento de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837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/>
              <a:t>O mecanismo de particionamento determina a divisão dos dados dentre as partições com base no critério estabelecido sobre os valores de uma ou mais colunas de um objeto, conjuntamente denominadas de chave de partição. </a:t>
            </a:r>
          </a:p>
          <a:p>
            <a:r>
              <a:rPr lang="pt-BR" dirty="0"/>
              <a:t>Objetos particionados são totalmente transparentes para os sistemas de informação e instruções DML padrão, uma vez que as características lógicas permanecem preservadas – definição de colunas e </a:t>
            </a:r>
            <a:r>
              <a:rPr lang="pt-BR" dirty="0" err="1"/>
              <a:t>constraints</a:t>
            </a:r>
            <a:endParaRPr lang="pt-BR" dirty="0"/>
          </a:p>
          <a:p>
            <a:r>
              <a:rPr lang="pt-BR" dirty="0"/>
              <a:t>Quando uma operação de consulta é efetuada sobre uma tabela particionada, o otimizador determina a partição envolvida – característica denominada de </a:t>
            </a:r>
            <a:r>
              <a:rPr lang="pt-BR" dirty="0" err="1"/>
              <a:t>Partition</a:t>
            </a:r>
            <a:r>
              <a:rPr lang="pt-BR" dirty="0"/>
              <a:t> </a:t>
            </a:r>
            <a:r>
              <a:rPr lang="pt-BR" dirty="0" err="1"/>
              <a:t>Pruning</a:t>
            </a:r>
            <a:r>
              <a:rPr lang="pt-BR" dirty="0"/>
              <a:t> –, desde que a operação esteja condicionada pela chave de partição. </a:t>
            </a:r>
          </a:p>
          <a:p>
            <a:r>
              <a:rPr lang="pt-BR" dirty="0"/>
              <a:t>Ainda, caso a operação envolva tabelas particionadas pelo mesmo critério e método, a junção ocorre entre as próprias partições</a:t>
            </a:r>
          </a:p>
          <a:p>
            <a:r>
              <a:rPr lang="pt-BR" dirty="0" err="1">
                <a:cs typeface="Calibri" panose="020F0502020204030204"/>
              </a:rPr>
              <a:t>Sub-particionamento</a:t>
            </a:r>
            <a:r>
              <a:rPr lang="pt-BR" dirty="0">
                <a:cs typeface="Calibri" panose="020F0502020204030204"/>
              </a:rPr>
              <a:t>: é a possibilidade de se ter um segundo nível de partições numa mesma tabela. Essas </a:t>
            </a:r>
            <a:r>
              <a:rPr lang="pt-BR" dirty="0" err="1">
                <a:cs typeface="Calibri" panose="020F0502020204030204"/>
              </a:rPr>
              <a:t>sub-partições</a:t>
            </a:r>
            <a:r>
              <a:rPr lang="pt-BR" dirty="0">
                <a:cs typeface="Calibri" panose="020F0502020204030204"/>
              </a:rPr>
              <a:t> seguem as mesmas regras do particionamento;</a:t>
            </a:r>
          </a:p>
        </p:txBody>
      </p:sp>
    </p:spTree>
    <p:extLst>
      <p:ext uri="{BB962C8B-B14F-4D97-AF65-F5344CB8AC3E}">
        <p14:creationId xmlns:p14="http://schemas.microsoft.com/office/powerpoint/2010/main" val="350435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16" y="2327304"/>
            <a:ext cx="8591442" cy="19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4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</a:t>
            </a:r>
            <a:r>
              <a:rPr lang="pt-BR" dirty="0" err="1"/>
              <a:t>particioamento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Range</a:t>
            </a:r>
          </a:p>
          <a:p>
            <a:r>
              <a:rPr lang="pt-BR" dirty="0" err="1"/>
              <a:t>List</a:t>
            </a:r>
            <a:endParaRPr lang="pt-BR" dirty="0"/>
          </a:p>
          <a:p>
            <a:r>
              <a:rPr lang="pt-BR" dirty="0" err="1"/>
              <a:t>Hash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42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Range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método os dados são mapeados para as partições segundo a faixa de valores da chave de partição estabelecida para cada uma dessas partições. </a:t>
            </a:r>
          </a:p>
          <a:p>
            <a:r>
              <a:rPr lang="pt-BR" dirty="0"/>
              <a:t>Seu uso é indicado para situações em que a chave de partição apresenta valores contínuos para distribuição como o tempo.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56" y="4192479"/>
            <a:ext cx="9414466" cy="19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0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Há situações em que, para o negócio, é mais conveniente organizar os dados por valores não contínuos.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64" y="3899548"/>
            <a:ext cx="9498872" cy="129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3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Aplica-se uma função </a:t>
            </a:r>
            <a:r>
              <a:rPr lang="pt-BR" dirty="0" err="1"/>
              <a:t>hash</a:t>
            </a:r>
            <a:r>
              <a:rPr lang="pt-BR" dirty="0"/>
              <a:t> sobre a chave de partição cujo retorno determina a partição destino dos dados.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21" y="4001294"/>
            <a:ext cx="8602386" cy="16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5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52FB-374D-4F48-B040-DB1D5AF4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Exemplo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valores</a:t>
            </a:r>
            <a:r>
              <a:rPr lang="en-US" dirty="0">
                <a:cs typeface="Calibri Light"/>
              </a:rPr>
              <a:t> de hash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F406-27AB-4E1B-A3D1-D7BB8C86E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partition p_pedido1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produto</a:t>
            </a:r>
            <a:r>
              <a:rPr lang="en-US" dirty="0">
                <a:ea typeface="+mn-lt"/>
                <a:cs typeface="+mn-lt"/>
              </a:rPr>
              <a:t> 10001-1  hash: 13328d4e6e88e7e92a3d881fc4430e10ae08e7f0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produto</a:t>
            </a:r>
            <a:r>
              <a:rPr lang="en-US" dirty="0">
                <a:ea typeface="+mn-lt"/>
                <a:cs typeface="+mn-lt"/>
              </a:rPr>
              <a:t> 10001-2  hash: 7d48b91c5066bfcadb74ac39aad2d72ec33aadf2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produto</a:t>
            </a:r>
            <a:r>
              <a:rPr lang="en-US" dirty="0">
                <a:ea typeface="+mn-lt"/>
                <a:cs typeface="+mn-lt"/>
              </a:rPr>
              <a:t> 10001-7  hash: db98979482ef5je03b1eb1984333575c753ecccf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partition p_pedido2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produto</a:t>
            </a:r>
            <a:r>
              <a:rPr lang="en-US" dirty="0">
                <a:ea typeface="+mn-lt"/>
                <a:cs typeface="+mn-lt"/>
              </a:rPr>
              <a:t> 10001-3  hash: 4728367a7128ed3eecb6f5935bc3f34d0d750d55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produto</a:t>
            </a:r>
            <a:r>
              <a:rPr lang="en-US" dirty="0">
                <a:ea typeface="+mn-lt"/>
                <a:cs typeface="+mn-lt"/>
              </a:rPr>
              <a:t> 10001-4  hash: a2d879345d3075c4ec4fe1f1c4c14694680408b1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produto</a:t>
            </a:r>
            <a:r>
              <a:rPr lang="en-US" dirty="0">
                <a:ea typeface="+mn-lt"/>
                <a:cs typeface="+mn-lt"/>
              </a:rPr>
              <a:t> 10001-8  hash: db98979482ef87463b1eb1984333575c753ecccf</a:t>
            </a:r>
            <a:endParaRPr lang="en-US" dirty="0">
              <a:cs typeface="Calibri" panose="020F0502020204030204"/>
            </a:endParaRPr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partition p_pedido3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produto</a:t>
            </a:r>
            <a:r>
              <a:rPr lang="en-US" dirty="0">
                <a:ea typeface="+mn-lt"/>
                <a:cs typeface="+mn-lt"/>
              </a:rPr>
              <a:t> 10001-5  hash: a14dcd7bac0f33f1f6372ebc5e36f3a639f91e8a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produto</a:t>
            </a:r>
            <a:r>
              <a:rPr lang="en-US" dirty="0">
                <a:ea typeface="+mn-lt"/>
                <a:cs typeface="+mn-lt"/>
              </a:rPr>
              <a:t> 10001-6  hash: e34ccfb55a24e07afc4ca130eac181a667e2d08e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produto</a:t>
            </a:r>
            <a:r>
              <a:rPr lang="en-US" dirty="0">
                <a:ea typeface="+mn-lt"/>
                <a:cs typeface="+mn-lt"/>
              </a:rPr>
              <a:t> 10001-9  hash: db98979542ef5a5d3b1eb1984333575c753ecccf</a:t>
            </a:r>
            <a:endParaRPr lang="en-US" dirty="0">
              <a:cs typeface="Calibri" panose="020F0502020204030204"/>
            </a:endParaRPr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266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363CAD31864443B60EC7AFB838613A" ma:contentTypeVersion="8" ma:contentTypeDescription="Crie um novo documento." ma:contentTypeScope="" ma:versionID="b28b885aa5f1bd5552a7cceef781c12b">
  <xsd:schema xmlns:xsd="http://www.w3.org/2001/XMLSchema" xmlns:xs="http://www.w3.org/2001/XMLSchema" xmlns:p="http://schemas.microsoft.com/office/2006/metadata/properties" xmlns:ns2="19033a0b-1c73-43b9-92e2-aa1188398f94" targetNamespace="http://schemas.microsoft.com/office/2006/metadata/properties" ma:root="true" ma:fieldsID="b1114d65bf8f3c6f9b822f2ea2cfea06" ns2:_="">
    <xsd:import namespace="19033a0b-1c73-43b9-92e2-aa1188398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33a0b-1c73-43b9-92e2-aa1188398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3E080D-3071-47F8-B20E-78296BC4DCC0}"/>
</file>

<file path=customXml/itemProps2.xml><?xml version="1.0" encoding="utf-8"?>
<ds:datastoreItem xmlns:ds="http://schemas.openxmlformats.org/officeDocument/2006/customXml" ds:itemID="{F7105BA3-C993-47EC-9D59-C4B4DA20AE42}"/>
</file>

<file path=customXml/itemProps3.xml><?xml version="1.0" encoding="utf-8"?>
<ds:datastoreItem xmlns:ds="http://schemas.openxmlformats.org/officeDocument/2006/customXml" ds:itemID="{7D21FE50-D2C8-46EF-9571-D6B24A1871DD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do Office</vt:lpstr>
      <vt:lpstr>Particionamento de tabelas</vt:lpstr>
      <vt:lpstr>Diagrama</vt:lpstr>
      <vt:lpstr>Particionamento de tabelas</vt:lpstr>
      <vt:lpstr>Esquema</vt:lpstr>
      <vt:lpstr>Tipos de particioamento</vt:lpstr>
      <vt:lpstr>Tipo Range </vt:lpstr>
      <vt:lpstr>Tipo List</vt:lpstr>
      <vt:lpstr>Tipo Hash</vt:lpstr>
      <vt:lpstr>Exemplo de valores de hash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Garcia</dc:creator>
  <cp:lastModifiedBy>Carlos Garcia</cp:lastModifiedBy>
  <cp:revision>76</cp:revision>
  <dcterms:created xsi:type="dcterms:W3CDTF">2016-11-28T21:40:48Z</dcterms:created>
  <dcterms:modified xsi:type="dcterms:W3CDTF">2021-09-02T00:49:50Z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0x010100D8363CAD31864443B60EC7AFB838613A</vt:lpwstr>
  </property>
  <property fmtid="{D5CDD505-2E9C-101B-9397-08002B2CF9AE}" pid="3" name="Order">
    <vt:r8>3700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