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handoutMasterIdLst>
    <p:handoutMasterId r:id="rId8"/>
  </p:handoutMasterIdLst>
  <p:sldIdLst>
    <p:sldId id="256" r:id="rId2"/>
    <p:sldId id="260" r:id="rId3"/>
    <p:sldId id="259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BD8FD-E6C5-46BD-85E8-3595D03E11B9}" type="datetimeFigureOut">
              <a:rPr lang="es-ES" smtClean="0"/>
              <a:t>07/04/2015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495B-A657-4789-989A-3137C53E0C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9521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C8B-A091-4D8A-8083-0A0103B0770C}" type="datetimeFigureOut">
              <a:rPr lang="es-ES" smtClean="0"/>
              <a:t>07/04/2015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DAD2703-B682-439E-A402-9820AE3AA2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287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C8B-A091-4D8A-8083-0A0103B0770C}" type="datetimeFigureOut">
              <a:rPr lang="es-ES" smtClean="0"/>
              <a:t>07/04/2015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AD2703-B682-439E-A402-9820AE3AA2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53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C8B-A091-4D8A-8083-0A0103B0770C}" type="datetimeFigureOut">
              <a:rPr lang="es-ES" smtClean="0"/>
              <a:t>07/04/2015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AD2703-B682-439E-A402-9820AE3AA275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2519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C8B-A091-4D8A-8083-0A0103B0770C}" type="datetimeFigureOut">
              <a:rPr lang="es-ES" smtClean="0"/>
              <a:t>07/04/2015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AD2703-B682-439E-A402-9820AE3AA2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729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C8B-A091-4D8A-8083-0A0103B0770C}" type="datetimeFigureOut">
              <a:rPr lang="es-ES" smtClean="0"/>
              <a:t>07/04/2015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AD2703-B682-439E-A402-9820AE3AA275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573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C8B-A091-4D8A-8083-0A0103B0770C}" type="datetimeFigureOut">
              <a:rPr lang="es-ES" smtClean="0"/>
              <a:t>07/04/2015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AD2703-B682-439E-A402-9820AE3AA2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2418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C8B-A091-4D8A-8083-0A0103B0770C}" type="datetimeFigureOut">
              <a:rPr lang="es-ES" smtClean="0"/>
              <a:t>07/04/2015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2703-B682-439E-A402-9820AE3AA2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6518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C8B-A091-4D8A-8083-0A0103B0770C}" type="datetimeFigureOut">
              <a:rPr lang="es-ES" smtClean="0"/>
              <a:t>07/04/2015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2703-B682-439E-A402-9820AE3AA2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13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C8B-A091-4D8A-8083-0A0103B0770C}" type="datetimeFigureOut">
              <a:rPr lang="es-ES" smtClean="0"/>
              <a:t>07/04/2015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2703-B682-439E-A402-9820AE3AA2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427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C8B-A091-4D8A-8083-0A0103B0770C}" type="datetimeFigureOut">
              <a:rPr lang="es-ES" smtClean="0"/>
              <a:t>07/04/2015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AD2703-B682-439E-A402-9820AE3AA2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010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C8B-A091-4D8A-8083-0A0103B0770C}" type="datetimeFigureOut">
              <a:rPr lang="es-ES" smtClean="0"/>
              <a:t>07/04/2015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AD2703-B682-439E-A402-9820AE3AA2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198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C8B-A091-4D8A-8083-0A0103B0770C}" type="datetimeFigureOut">
              <a:rPr lang="es-ES" smtClean="0"/>
              <a:t>07/04/2015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AD2703-B682-439E-A402-9820AE3AA2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67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C8B-A091-4D8A-8083-0A0103B0770C}" type="datetimeFigureOut">
              <a:rPr lang="es-ES" smtClean="0"/>
              <a:t>07/04/2015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2703-B682-439E-A402-9820AE3AA2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852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C8B-A091-4D8A-8083-0A0103B0770C}" type="datetimeFigureOut">
              <a:rPr lang="es-ES" smtClean="0"/>
              <a:t>07/04/2015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2703-B682-439E-A402-9820AE3AA2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5846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C8B-A091-4D8A-8083-0A0103B0770C}" type="datetimeFigureOut">
              <a:rPr lang="es-ES" smtClean="0"/>
              <a:t>07/04/2015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2703-B682-439E-A402-9820AE3AA2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989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C8B-A091-4D8A-8083-0A0103B0770C}" type="datetimeFigureOut">
              <a:rPr lang="es-ES" smtClean="0"/>
              <a:t>07/04/2015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AD2703-B682-439E-A402-9820AE3AA2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910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F3C8B-A091-4D8A-8083-0A0103B0770C}" type="datetimeFigureOut">
              <a:rPr lang="es-ES" smtClean="0"/>
              <a:t>07/04/2015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AD2703-B682-439E-A402-9820AE3AA2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098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29526" y="3056465"/>
            <a:ext cx="6815669" cy="1515533"/>
          </a:xfrm>
        </p:spPr>
        <p:txBody>
          <a:bodyPr>
            <a:normAutofit fontScale="90000"/>
          </a:bodyPr>
          <a:lstStyle/>
          <a:p>
            <a:r>
              <a:rPr lang="es-ES" sz="6600" dirty="0" smtClean="0"/>
              <a:t>LITERATURA </a:t>
            </a:r>
            <a:br>
              <a:rPr lang="es-ES" sz="6600" dirty="0" smtClean="0"/>
            </a:br>
            <a:r>
              <a:rPr lang="es-ES" sz="6600" dirty="0" smtClean="0"/>
              <a:t>Y </a:t>
            </a:r>
            <a:br>
              <a:rPr lang="es-ES" sz="6600" dirty="0" smtClean="0"/>
            </a:br>
            <a:r>
              <a:rPr lang="es-ES" sz="6600" dirty="0" smtClean="0"/>
              <a:t>CULTURA PERSA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32564488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Rectángulo"/>
          <p:cNvSpPr/>
          <p:nvPr/>
        </p:nvSpPr>
        <p:spPr>
          <a:xfrm>
            <a:off x="847165" y="1917821"/>
            <a:ext cx="4140369" cy="792088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ZOROASTRISMO</a:t>
            </a:r>
            <a:endParaRPr lang="es-PE" sz="4400" b="1" dirty="0">
              <a:solidFill>
                <a:schemeClr val="tx1">
                  <a:lumMod val="95000"/>
                  <a:lumOff val="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5" name="7 Flecha derecha"/>
          <p:cNvSpPr/>
          <p:nvPr/>
        </p:nvSpPr>
        <p:spPr>
          <a:xfrm>
            <a:off x="5706657" y="2133292"/>
            <a:ext cx="936104" cy="792088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8 Rectángulo"/>
          <p:cNvSpPr/>
          <p:nvPr/>
        </p:nvSpPr>
        <p:spPr>
          <a:xfrm>
            <a:off x="7651830" y="1814900"/>
            <a:ext cx="3725253" cy="3873206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dirty="0" smtClean="0">
                <a:solidFill>
                  <a:schemeClr val="tx1"/>
                </a:solidFill>
              </a:rPr>
              <a:t>Fundada y basada en la enseñanzas del profeta Zaratustra </a:t>
            </a:r>
            <a:endParaRPr lang="es-PE" sz="3600" dirty="0">
              <a:solidFill>
                <a:schemeClr val="tx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53" y="3523566"/>
            <a:ext cx="6091081" cy="349825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718866" y="43478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s-E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RELIGIÓN </a:t>
            </a:r>
            <a:endParaRPr lang="es-E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040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03215" y="744072"/>
            <a:ext cx="1803414" cy="721658"/>
          </a:xfrm>
        </p:spPr>
        <p:txBody>
          <a:bodyPr>
            <a:noAutofit/>
          </a:bodyPr>
          <a:lstStyle/>
          <a:p>
            <a:pPr algn="ctr"/>
            <a:r>
              <a:rPr lang="es-E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RELIGIÓN </a:t>
            </a:r>
            <a:endParaRPr lang="es-E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http://globedia.com/imagenes/noticias/2013/2/24/mazdeismo-origen-grandes-religiones-guste_1_1588994.jpg?v=138137661274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49" y="3253296"/>
            <a:ext cx="5580529" cy="319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05617" y="1567530"/>
            <a:ext cx="525559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7200" dirty="0" smtClean="0"/>
              <a:t>AHURA MASZA</a:t>
            </a:r>
            <a:endParaRPr lang="es-ES" sz="7200" dirty="0"/>
          </a:p>
        </p:txBody>
      </p:sp>
      <p:sp>
        <p:nvSpPr>
          <p:cNvPr id="6" name="Proceso 5"/>
          <p:cNvSpPr/>
          <p:nvPr/>
        </p:nvSpPr>
        <p:spPr>
          <a:xfrm>
            <a:off x="6279776" y="0"/>
            <a:ext cx="363071" cy="685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6831106" y="825285"/>
            <a:ext cx="525559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s-ES" sz="7200" dirty="0"/>
          </a:p>
        </p:txBody>
      </p:sp>
      <p:sp>
        <p:nvSpPr>
          <p:cNvPr id="7" name="Rectángulo 6"/>
          <p:cNvSpPr/>
          <p:nvPr/>
        </p:nvSpPr>
        <p:spPr>
          <a:xfrm>
            <a:off x="7261411" y="1104901"/>
            <a:ext cx="412484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6600" dirty="0" smtClean="0"/>
              <a:t>AHRIMAN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303" y="3394711"/>
            <a:ext cx="4267200" cy="2914650"/>
          </a:xfrm>
          <a:prstGeom prst="rect">
            <a:avLst/>
          </a:prstGeom>
        </p:spPr>
      </p:pic>
      <p:sp>
        <p:nvSpPr>
          <p:cNvPr id="13" name="Flecha abajo 12"/>
          <p:cNvSpPr/>
          <p:nvPr/>
        </p:nvSpPr>
        <p:spPr>
          <a:xfrm>
            <a:off x="2568388" y="2380129"/>
            <a:ext cx="726141" cy="570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lecha abajo 14"/>
          <p:cNvSpPr/>
          <p:nvPr/>
        </p:nvSpPr>
        <p:spPr>
          <a:xfrm>
            <a:off x="8963566" y="2412036"/>
            <a:ext cx="726141" cy="570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3985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1482" y="1153972"/>
            <a:ext cx="4996236" cy="4539562"/>
          </a:xfrm>
        </p:spPr>
        <p:txBody>
          <a:bodyPr/>
          <a:lstStyle/>
          <a:p>
            <a:pPr algn="ctr"/>
            <a:r>
              <a:rPr lang="es-ES" dirty="0" smtClean="0"/>
              <a:t>LIBRO SAGRADO DE LOS PERSAS </a:t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textos relativos al zoroastrismo, primera de las grades religiones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52" y="83637"/>
            <a:ext cx="4863354" cy="665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6589" y="497541"/>
            <a:ext cx="8915399" cy="958416"/>
          </a:xfrm>
        </p:spPr>
        <p:txBody>
          <a:bodyPr/>
          <a:lstStyle/>
          <a:p>
            <a:r>
              <a:rPr lang="es-ES" dirty="0" smtClean="0"/>
              <a:t>Costumbres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15154" y="1940050"/>
            <a:ext cx="8915399" cy="1126283"/>
          </a:xfrm>
        </p:spPr>
        <p:txBody>
          <a:bodyPr>
            <a:normAutofit/>
          </a:bodyPr>
          <a:lstStyle/>
          <a:p>
            <a:r>
              <a:rPr lang="es-ES" sz="2000" dirty="0"/>
              <a:t>La mentira era un pecado extremo en Persia y a veces se castigaba con la muerte.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715148" y="3768413"/>
            <a:ext cx="5761412" cy="552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0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1715144" y="4069918"/>
            <a:ext cx="6111036" cy="552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No solían enterrar o incinerar sus cadáveres </a:t>
            </a:r>
            <a:endParaRPr lang="es-ES" sz="2000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1715152" y="2849542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00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715148" y="2987283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L</a:t>
            </a:r>
            <a:r>
              <a:rPr lang="es-ES" sz="2000" dirty="0" smtClean="0"/>
              <a:t>os </a:t>
            </a:r>
            <a:r>
              <a:rPr lang="es-ES" sz="2000" dirty="0"/>
              <a:t>persas no poseían templos, y no erigía estatuas dedicadas a sus dioses.</a:t>
            </a: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1715144" y="5403612"/>
            <a:ext cx="6111036" cy="552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Era habitual la tortura impuesta a sus presos</a:t>
            </a:r>
            <a:endParaRPr lang="es-ES" sz="20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15144" y="4703128"/>
            <a:ext cx="6111036" cy="552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Mantenían relaciones con muchachos.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8900907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190567" y="1593362"/>
            <a:ext cx="3158211" cy="511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7502" y="637557"/>
            <a:ext cx="8911687" cy="1280890"/>
          </a:xfrm>
        </p:spPr>
        <p:txBody>
          <a:bodyPr>
            <a:normAutofit/>
          </a:bodyPr>
          <a:lstStyle/>
          <a:p>
            <a:r>
              <a:rPr lang="es-ES" sz="4800" dirty="0" smtClean="0"/>
              <a:t>SALUDOS </a:t>
            </a:r>
            <a:endParaRPr lang="es-ES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30823" y="1646260"/>
            <a:ext cx="3179728" cy="5178180"/>
          </a:xfrm>
        </p:spPr>
        <p:txBody>
          <a:bodyPr>
            <a:norm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Los persas se saludaban con un beso en la boca si pertenecían a la misma clase social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192180" y="1593362"/>
            <a:ext cx="3631005" cy="511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http://thehistoryofthehairsworld.com/sultan_delhi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540" y="4410162"/>
            <a:ext cx="2688283" cy="176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t-listas.20minutos.es/images/2009-04/96401/1132176_640px.jpg?137108904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1" t="28326" r="22478" b="10652"/>
          <a:stretch/>
        </p:blipFill>
        <p:spPr bwMode="auto">
          <a:xfrm>
            <a:off x="1456726" y="4841173"/>
            <a:ext cx="2625891" cy="161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8084434" y="1573076"/>
            <a:ext cx="3631005" cy="3126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800" dirty="0">
                <a:solidFill>
                  <a:schemeClr val="bg1"/>
                </a:solidFill>
              </a:rPr>
              <a:t>Si ésta </a:t>
            </a:r>
            <a:r>
              <a:rPr lang="es-ES" sz="2800" dirty="0" smtClean="0">
                <a:solidFill>
                  <a:schemeClr val="bg1"/>
                </a:solidFill>
              </a:rPr>
              <a:t>diferencia era </a:t>
            </a:r>
            <a:r>
              <a:rPr lang="es-ES" sz="2800" dirty="0">
                <a:solidFill>
                  <a:schemeClr val="bg1"/>
                </a:solidFill>
              </a:rPr>
              <a:t>grande, </a:t>
            </a:r>
            <a:r>
              <a:rPr lang="es-ES" sz="2800" dirty="0" smtClean="0">
                <a:solidFill>
                  <a:schemeClr val="bg1"/>
                </a:solidFill>
              </a:rPr>
              <a:t>entonces el inferior besaba </a:t>
            </a:r>
            <a:r>
              <a:rPr lang="es-ES" sz="2800" dirty="0">
                <a:solidFill>
                  <a:schemeClr val="bg1"/>
                </a:solidFill>
              </a:rPr>
              <a:t>la mano del otro.</a:t>
            </a:r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4796959" y="1573077"/>
            <a:ext cx="3179729" cy="3126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 smtClean="0"/>
              <a:t>Los persas se saludaban con un </a:t>
            </a:r>
            <a:r>
              <a:rPr lang="es-ES" sz="2800" dirty="0"/>
              <a:t>beso </a:t>
            </a:r>
            <a:r>
              <a:rPr lang="es-ES" sz="2800" dirty="0" smtClean="0"/>
              <a:t>en </a:t>
            </a:r>
            <a:r>
              <a:rPr lang="es-ES" sz="2800" dirty="0"/>
              <a:t>la mejilla si había una pequeña diferencia</a:t>
            </a:r>
          </a:p>
        </p:txBody>
      </p:sp>
      <p:pic>
        <p:nvPicPr>
          <p:cNvPr id="1030" name="Picture 6" descr="http://image.slidesharecdn.com/cultura-y-saludos-1214182526636238-9/95/cultura-y-saludos-5-728.jpg?cb=121578472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" t="33413" r="82463" b="44608"/>
          <a:stretch/>
        </p:blipFill>
        <p:spPr bwMode="auto">
          <a:xfrm>
            <a:off x="5303290" y="4410162"/>
            <a:ext cx="2018784" cy="187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0175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 build="p"/>
      <p:bldP spid="5" grpId="0" animBg="1"/>
      <p:bldP spid="6" grpId="0"/>
      <p:bldP spid="8" grpId="0"/>
    </p:bld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111</TotalTime>
  <Words>122</Words>
  <Application>Microsoft Office PowerPoint</Application>
  <PresentationFormat>Panorámica</PresentationFormat>
  <Paragraphs>18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Andalus</vt:lpstr>
      <vt:lpstr>Arial</vt:lpstr>
      <vt:lpstr>Calibri</vt:lpstr>
      <vt:lpstr>Century Gothic</vt:lpstr>
      <vt:lpstr>Wingdings 3</vt:lpstr>
      <vt:lpstr>Espiral</vt:lpstr>
      <vt:lpstr>LITERATURA  Y  CULTURA PERSA</vt:lpstr>
      <vt:lpstr>RELIGIÓN </vt:lpstr>
      <vt:lpstr>RELIGIÓN </vt:lpstr>
      <vt:lpstr>LIBRO SAGRADO DE LOS PERSAS   textos relativos al zoroastrismo, primera de las grades religiones </vt:lpstr>
      <vt:lpstr>Costumbres </vt:lpstr>
      <vt:lpstr>SALUDOS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LITERATURA  Y  CULTURA PERSA</dc:title>
  <dc:creator>pc1</dc:creator>
  <cp:lastModifiedBy>pc1</cp:lastModifiedBy>
  <cp:revision>13</cp:revision>
  <dcterms:created xsi:type="dcterms:W3CDTF">2015-04-08T01:03:28Z</dcterms:created>
  <dcterms:modified xsi:type="dcterms:W3CDTF">2015-04-08T02:59:40Z</dcterms:modified>
</cp:coreProperties>
</file>