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C8B-A091-4D8A-8083-0A0103B0770C}" type="datetimeFigureOut">
              <a:rPr lang="es-ES" smtClean="0"/>
              <a:t>07/04/2015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AD2703-B682-439E-A402-9820AE3AA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287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C8B-A091-4D8A-8083-0A0103B0770C}" type="datetimeFigureOut">
              <a:rPr lang="es-ES" smtClean="0"/>
              <a:t>07/04/2015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AD2703-B682-439E-A402-9820AE3AA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53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C8B-A091-4D8A-8083-0A0103B0770C}" type="datetimeFigureOut">
              <a:rPr lang="es-ES" smtClean="0"/>
              <a:t>07/04/2015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AD2703-B682-439E-A402-9820AE3AA275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2519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C8B-A091-4D8A-8083-0A0103B0770C}" type="datetimeFigureOut">
              <a:rPr lang="es-ES" smtClean="0"/>
              <a:t>07/04/2015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AD2703-B682-439E-A402-9820AE3AA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729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C8B-A091-4D8A-8083-0A0103B0770C}" type="datetimeFigureOut">
              <a:rPr lang="es-ES" smtClean="0"/>
              <a:t>07/04/2015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AD2703-B682-439E-A402-9820AE3AA275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573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C8B-A091-4D8A-8083-0A0103B0770C}" type="datetimeFigureOut">
              <a:rPr lang="es-ES" smtClean="0"/>
              <a:t>07/04/2015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AD2703-B682-439E-A402-9820AE3AA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2418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C8B-A091-4D8A-8083-0A0103B0770C}" type="datetimeFigureOut">
              <a:rPr lang="es-ES" smtClean="0"/>
              <a:t>07/04/2015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2703-B682-439E-A402-9820AE3AA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6518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C8B-A091-4D8A-8083-0A0103B0770C}" type="datetimeFigureOut">
              <a:rPr lang="es-ES" smtClean="0"/>
              <a:t>07/04/2015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2703-B682-439E-A402-9820AE3AA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13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C8B-A091-4D8A-8083-0A0103B0770C}" type="datetimeFigureOut">
              <a:rPr lang="es-ES" smtClean="0"/>
              <a:t>07/04/2015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2703-B682-439E-A402-9820AE3AA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427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C8B-A091-4D8A-8083-0A0103B0770C}" type="datetimeFigureOut">
              <a:rPr lang="es-ES" smtClean="0"/>
              <a:t>07/04/2015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AD2703-B682-439E-A402-9820AE3AA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010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C8B-A091-4D8A-8083-0A0103B0770C}" type="datetimeFigureOut">
              <a:rPr lang="es-ES" smtClean="0"/>
              <a:t>07/04/2015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AD2703-B682-439E-A402-9820AE3AA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198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C8B-A091-4D8A-8083-0A0103B0770C}" type="datetimeFigureOut">
              <a:rPr lang="es-ES" smtClean="0"/>
              <a:t>07/04/2015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AD2703-B682-439E-A402-9820AE3AA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67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C8B-A091-4D8A-8083-0A0103B0770C}" type="datetimeFigureOut">
              <a:rPr lang="es-ES" smtClean="0"/>
              <a:t>07/04/2015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2703-B682-439E-A402-9820AE3AA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852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C8B-A091-4D8A-8083-0A0103B0770C}" type="datetimeFigureOut">
              <a:rPr lang="es-ES" smtClean="0"/>
              <a:t>07/04/2015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2703-B682-439E-A402-9820AE3AA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84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C8B-A091-4D8A-8083-0A0103B0770C}" type="datetimeFigureOut">
              <a:rPr lang="es-ES" smtClean="0"/>
              <a:t>07/04/2015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2703-B682-439E-A402-9820AE3AA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989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C8B-A091-4D8A-8083-0A0103B0770C}" type="datetimeFigureOut">
              <a:rPr lang="es-ES" smtClean="0"/>
              <a:t>07/04/2015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AD2703-B682-439E-A402-9820AE3AA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910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F3C8B-A091-4D8A-8083-0A0103B0770C}" type="datetimeFigureOut">
              <a:rPr lang="es-ES" smtClean="0"/>
              <a:t>07/04/2015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AD2703-B682-439E-A402-9820AE3AA2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098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29526" y="3056465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es-ES" sz="6600" dirty="0" smtClean="0"/>
              <a:t>LITERATURA </a:t>
            </a:r>
            <a:br>
              <a:rPr lang="es-ES" sz="6600" dirty="0" smtClean="0"/>
            </a:br>
            <a:r>
              <a:rPr lang="es-ES" sz="6600" dirty="0" smtClean="0"/>
              <a:t>Y </a:t>
            </a:r>
            <a:br>
              <a:rPr lang="es-ES" sz="6600" dirty="0" smtClean="0"/>
            </a:br>
            <a:r>
              <a:rPr lang="es-ES" sz="6600" dirty="0" smtClean="0"/>
              <a:t>CULTURA PERSA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325644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6589" y="497541"/>
            <a:ext cx="8915399" cy="958416"/>
          </a:xfrm>
        </p:spPr>
        <p:txBody>
          <a:bodyPr/>
          <a:lstStyle/>
          <a:p>
            <a:r>
              <a:rPr lang="es-ES" dirty="0" smtClean="0"/>
              <a:t>Costumbres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15154" y="1940050"/>
            <a:ext cx="8915399" cy="1126283"/>
          </a:xfrm>
        </p:spPr>
        <p:txBody>
          <a:bodyPr>
            <a:normAutofit/>
          </a:bodyPr>
          <a:lstStyle/>
          <a:p>
            <a:r>
              <a:rPr lang="es-ES" sz="2000" dirty="0"/>
              <a:t>La mentira era un pecado extremo en Persia y a veces se castigaba con la muerte.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715153" y="3066333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0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1715152" y="3066332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L</a:t>
            </a:r>
            <a:r>
              <a:rPr lang="es-ES" sz="2000" dirty="0" smtClean="0"/>
              <a:t>os </a:t>
            </a:r>
            <a:r>
              <a:rPr lang="es-ES" sz="2000" dirty="0"/>
              <a:t>persas no poseían templos, y no erigía estatuas dedicadas a sus dioses.</a:t>
            </a:r>
          </a:p>
        </p:txBody>
      </p:sp>
    </p:spTree>
    <p:extLst>
      <p:ext uri="{BB962C8B-B14F-4D97-AF65-F5344CB8AC3E}">
        <p14:creationId xmlns:p14="http://schemas.microsoft.com/office/powerpoint/2010/main" val="389009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6" grpId="0" build="p"/>
    </p:bld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</TotalTime>
  <Words>34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Espiral</vt:lpstr>
      <vt:lpstr>LITERATURA  Y  CULTURA PERSA</vt:lpstr>
      <vt:lpstr>Costumbres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LITERATURA  Y  CULTURA PERSA</dc:title>
  <dc:creator>pc1</dc:creator>
  <cp:lastModifiedBy>pc1</cp:lastModifiedBy>
  <cp:revision>5</cp:revision>
  <dcterms:created xsi:type="dcterms:W3CDTF">2015-04-08T01:03:28Z</dcterms:created>
  <dcterms:modified xsi:type="dcterms:W3CDTF">2015-04-08T01:48:35Z</dcterms:modified>
</cp:coreProperties>
</file>