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0" r:id="rId16"/>
    <p:sldId id="261" r:id="rId17"/>
    <p:sldId id="266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66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06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5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5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5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63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28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4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70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2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C4B964-E319-4FCD-A1E6-291ABCFA0509}" type="datetimeFigureOut">
              <a:rPr lang="es-ES" smtClean="0"/>
              <a:t>08/09/2013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98C115-4271-4C68-B762-577093292B2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PRUEBAS UNITARIAS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 err="1" smtClean="0"/>
              <a:t>Tdd</a:t>
            </a:r>
            <a:r>
              <a:rPr lang="es-PE" b="1" dirty="0" smtClean="0"/>
              <a:t> - </a:t>
            </a:r>
            <a:r>
              <a:rPr lang="es-PE" b="1" dirty="0"/>
              <a:t>Test </a:t>
            </a:r>
            <a:r>
              <a:rPr lang="es-PE" b="1" dirty="0" err="1"/>
              <a:t>Driven</a:t>
            </a:r>
            <a:r>
              <a:rPr lang="es-PE" b="1" dirty="0"/>
              <a:t> </a:t>
            </a:r>
            <a:r>
              <a:rPr lang="es-PE" b="1" dirty="0" err="1"/>
              <a:t>Development</a:t>
            </a:r>
            <a:r>
              <a:rPr lang="es-PE" b="1" dirty="0"/>
              <a:t>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419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Ciclo de desarrollo en </a:t>
            </a:r>
            <a:r>
              <a:rPr lang="es-ES" b="1" dirty="0" smtClean="0"/>
              <a:t>TDD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TDD </a:t>
            </a:r>
            <a:r>
              <a:rPr lang="es-ES" sz="2400" dirty="0"/>
              <a:t>se basa en dos actividades: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Escribir </a:t>
            </a:r>
            <a:r>
              <a:rPr lang="es-ES" sz="2400" dirty="0"/>
              <a:t>código nuevo únicamente si un test </a:t>
            </a:r>
            <a:r>
              <a:rPr lang="es-ES" sz="2400" dirty="0" smtClean="0"/>
              <a:t>automatizado </a:t>
            </a:r>
            <a:r>
              <a:rPr lang="es-ES" sz="2400" dirty="0"/>
              <a:t>ha fallado.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Eliminar </a:t>
            </a:r>
            <a:r>
              <a:rPr lang="es-ES" sz="2400" dirty="0"/>
              <a:t>la duplicación mediante </a:t>
            </a:r>
            <a:r>
              <a:rPr lang="es-ES" sz="2400" dirty="0" err="1"/>
              <a:t>Refactorings</a:t>
            </a:r>
            <a:r>
              <a:rPr lang="es-ES" sz="2400" dirty="0"/>
              <a:t> y otras </a:t>
            </a:r>
            <a:r>
              <a:rPr lang="es-ES" sz="2400" dirty="0" smtClean="0"/>
              <a:t>transformaciones </a:t>
            </a:r>
            <a:r>
              <a:rPr lang="es-ES" sz="2400" dirty="0"/>
              <a:t>necesarias.</a:t>
            </a:r>
          </a:p>
        </p:txBody>
      </p:sp>
    </p:spTree>
    <p:extLst>
      <p:ext uri="{BB962C8B-B14F-4D97-AF65-F5344CB8AC3E}">
        <p14:creationId xmlns:p14="http://schemas.microsoft.com/office/powerpoint/2010/main" val="348573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Ciclo de desarrollo en TDD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6543" t="46545" r="9651" b="16119"/>
          <a:stretch/>
        </p:blipFill>
        <p:spPr>
          <a:xfrm>
            <a:off x="1263315" y="2093495"/>
            <a:ext cx="8037095" cy="26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Ciclo de desarrollo en TDD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33" y="1864895"/>
            <a:ext cx="6638466" cy="43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9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44945" t="35691" r="29255" b="14967"/>
          <a:stretch/>
        </p:blipFill>
        <p:spPr>
          <a:xfrm>
            <a:off x="3465094" y="642486"/>
            <a:ext cx="4620127" cy="49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3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6715" t="39638" r="18992" b="16283"/>
          <a:stretch/>
        </p:blipFill>
        <p:spPr>
          <a:xfrm>
            <a:off x="1864894" y="782051"/>
            <a:ext cx="8730705" cy="48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Herramientas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 err="1"/>
              <a:t>xUnit</a:t>
            </a:r>
            <a:r>
              <a:rPr lang="es-ES" sz="2400" dirty="0"/>
              <a:t> </a:t>
            </a:r>
            <a:r>
              <a:rPr lang="es-ES" sz="2400" dirty="0" err="1"/>
              <a:t>Frameworks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err="1" smtClean="0"/>
              <a:t>jUnit</a:t>
            </a:r>
            <a:r>
              <a:rPr lang="es-ES" sz="2400" dirty="0" smtClean="0"/>
              <a:t> </a:t>
            </a:r>
            <a:r>
              <a:rPr lang="es-ES" sz="2400" dirty="0"/>
              <a:t>para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err="1" smtClean="0"/>
              <a:t>nUnit</a:t>
            </a:r>
            <a:r>
              <a:rPr lang="es-ES" sz="2400" dirty="0" smtClean="0"/>
              <a:t>/</a:t>
            </a:r>
            <a:r>
              <a:rPr lang="es-ES" sz="2400" dirty="0" err="1" smtClean="0"/>
              <a:t>mbUnit</a:t>
            </a:r>
            <a:r>
              <a:rPr lang="es-ES" sz="2400" dirty="0" smtClean="0"/>
              <a:t> </a:t>
            </a:r>
            <a:r>
              <a:rPr lang="es-ES" sz="2400" dirty="0"/>
              <a:t>para .NET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err="1" smtClean="0"/>
              <a:t>cppUnit</a:t>
            </a:r>
            <a:r>
              <a:rPr lang="es-ES" sz="2400" dirty="0" smtClean="0"/>
              <a:t> </a:t>
            </a:r>
            <a:r>
              <a:rPr lang="es-ES" sz="2400" dirty="0"/>
              <a:t>para C++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err="1" smtClean="0"/>
              <a:t>FoxUnit</a:t>
            </a:r>
            <a:r>
              <a:rPr lang="es-ES" sz="2400" dirty="0" smtClean="0"/>
              <a:t> </a:t>
            </a:r>
            <a:r>
              <a:rPr lang="es-ES" sz="2400" dirty="0"/>
              <a:t>para Visual </a:t>
            </a:r>
            <a:r>
              <a:rPr lang="es-ES" sz="2400" dirty="0" smtClean="0"/>
              <a:t>FoxPro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1205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Reglas de los </a:t>
            </a:r>
            <a:r>
              <a:rPr lang="es-PE" b="1" dirty="0" err="1" smtClean="0"/>
              <a:t>Tests</a:t>
            </a:r>
            <a:r>
              <a:rPr lang="es-PE" b="1" dirty="0" smtClean="0"/>
              <a:t> Unitarios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2400" dirty="0" smtClean="0"/>
              <a:t>Deben ser: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b="1" dirty="0" smtClean="0"/>
              <a:t>Rápidos</a:t>
            </a:r>
            <a:r>
              <a:rPr lang="es-PE" sz="2400" dirty="0" smtClean="0"/>
              <a:t>, ejecutarse en pocos segundos, a menudo todos a la vez.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b="1" dirty="0" smtClean="0"/>
              <a:t>Independientes</a:t>
            </a:r>
            <a:r>
              <a:rPr lang="es-PE" sz="2400" dirty="0" smtClean="0"/>
              <a:t>, una prueba no debe depender de otra.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b="1" dirty="0" smtClean="0"/>
              <a:t>Repetible</a:t>
            </a:r>
            <a:r>
              <a:rPr lang="es-PE" sz="2400" dirty="0" smtClean="0"/>
              <a:t>, el resultado del test debe dar el mismo resultado, para valores aleatorios inclusive.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b="1" dirty="0" smtClean="0"/>
              <a:t>Pequeños</a:t>
            </a:r>
            <a:r>
              <a:rPr lang="es-PE" sz="2400" dirty="0" smtClean="0"/>
              <a:t>, por que son más sencillas de modificar y comprender.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b="1" dirty="0" smtClean="0"/>
              <a:t>Transparentes</a:t>
            </a:r>
            <a:r>
              <a:rPr lang="es-PE" sz="2400" dirty="0" smtClean="0"/>
              <a:t>, el propósito de cada test debe ser claro.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74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Beneficios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600" dirty="0"/>
              <a:t>No hay código sin pruebas asociadas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600" dirty="0" smtClean="0"/>
              <a:t>El </a:t>
            </a:r>
            <a:r>
              <a:rPr lang="es-ES" sz="2600" dirty="0"/>
              <a:t>código se origina y permanece sólido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600" dirty="0" smtClean="0"/>
              <a:t>Las </a:t>
            </a:r>
            <a:r>
              <a:rPr lang="es-ES" sz="2600" dirty="0"/>
              <a:t>pruebas </a:t>
            </a:r>
            <a:r>
              <a:rPr lang="es-ES" sz="2600" dirty="0" smtClean="0"/>
              <a:t>perduran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600" dirty="0"/>
              <a:t>Conseguimos código altamente reutilizable.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600" dirty="0" smtClean="0"/>
              <a:t>Las </a:t>
            </a:r>
            <a:r>
              <a:rPr lang="es-ES" sz="2600" dirty="0"/>
              <a:t>pruebas son </a:t>
            </a:r>
            <a:r>
              <a:rPr lang="es-ES" sz="2600" dirty="0" smtClean="0"/>
              <a:t>documentación, cuentan una historia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600" dirty="0"/>
              <a:t>Nos permite confiar en nuestros compañeros aunque tengan menos experiencia.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600" dirty="0"/>
              <a:t>Multiplica la comunicación entre los miembros del equipo.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600" dirty="0"/>
              <a:t>Las personas encargadas de la garantía de calidad adquieren un rol más inteligente e interesante.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600" dirty="0" smtClean="0"/>
              <a:t>Efecto psicológico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24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/>
              <a:t>Asserts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Los métodos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son usados para verificar que un métodos de prueba sea exitoso o no.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Comparan los valores esperados contra los valores reales o hacer que el método de prueba falle directamente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5773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/>
              <a:t>Asserts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02" t="32057" r="11633" b="6802"/>
          <a:stretch/>
        </p:blipFill>
        <p:spPr>
          <a:xfrm>
            <a:off x="2562727" y="1857676"/>
            <a:ext cx="7472232" cy="44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Que es TDD?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Requisitos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Procedimiento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Conceptos utilizados</a:t>
            </a:r>
            <a:endParaRPr lang="es-PE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Ciclos de desarrollo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Herramientas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Reglas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Beneficios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Anexo: </a:t>
            </a:r>
            <a:r>
              <a:rPr lang="es-PE" sz="2400" dirty="0" err="1" smtClean="0"/>
              <a:t>Asserts</a:t>
            </a:r>
            <a:endParaRPr lang="es-PE" sz="24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22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 smtClean="0"/>
              <a:t>Asserts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0519" t="24013" r="11224" b="15789"/>
          <a:stretch/>
        </p:blipFill>
        <p:spPr>
          <a:xfrm>
            <a:off x="2267597" y="1794251"/>
            <a:ext cx="7717765" cy="44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3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TDD?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TDD </a:t>
            </a:r>
            <a:r>
              <a:rPr lang="es-ES" sz="2400" dirty="0"/>
              <a:t>-Desarrollo dirigido por pruebas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Es </a:t>
            </a:r>
            <a:r>
              <a:rPr lang="es-ES" sz="2400" dirty="0"/>
              <a:t>una metodología de programación para </a:t>
            </a:r>
            <a:r>
              <a:rPr lang="es-ES" sz="2400" dirty="0" smtClean="0"/>
              <a:t>atacar </a:t>
            </a:r>
            <a:r>
              <a:rPr lang="es-ES" sz="2400" dirty="0"/>
              <a:t>problemas de programación de </a:t>
            </a:r>
            <a:r>
              <a:rPr lang="es-ES" sz="2400" dirty="0" smtClean="0"/>
              <a:t>manera </a:t>
            </a:r>
            <a:r>
              <a:rPr lang="es-ES" sz="2400" dirty="0"/>
              <a:t>predecible.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Permite </a:t>
            </a:r>
            <a:r>
              <a:rPr lang="es-ES" sz="2400" dirty="0"/>
              <a:t>resolver los problemas </a:t>
            </a:r>
            <a:r>
              <a:rPr lang="es-ES" sz="2400" dirty="0" smtClean="0"/>
              <a:t>complejos de la misma manera que los simples.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508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TDD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400" b="1" dirty="0" smtClean="0"/>
              <a:t>NO</a:t>
            </a:r>
            <a:r>
              <a:rPr lang="es-ES" sz="2400" dirty="0" smtClean="0"/>
              <a:t> </a:t>
            </a:r>
            <a:r>
              <a:rPr lang="es-ES" sz="2400" dirty="0"/>
              <a:t>es un método de </a:t>
            </a:r>
            <a:r>
              <a:rPr lang="es-ES" sz="2400" dirty="0" err="1"/>
              <a:t>testing</a:t>
            </a:r>
            <a:r>
              <a:rPr lang="es-ES" sz="2400" dirty="0"/>
              <a:t>, sino de desarrollo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b="1" dirty="0" smtClean="0"/>
              <a:t>NO</a:t>
            </a:r>
            <a:r>
              <a:rPr lang="es-ES" sz="2400" dirty="0" smtClean="0"/>
              <a:t> </a:t>
            </a:r>
            <a:r>
              <a:rPr lang="es-ES" sz="2400" dirty="0"/>
              <a:t>reemplaza a las pruebas de performance, </a:t>
            </a:r>
            <a:r>
              <a:rPr lang="es-ES" sz="2400" dirty="0" smtClean="0"/>
              <a:t>rendimiento</a:t>
            </a:r>
            <a:r>
              <a:rPr lang="es-ES" sz="2400" dirty="0"/>
              <a:t>, ni </a:t>
            </a:r>
            <a:r>
              <a:rPr lang="es-ES" sz="2400" dirty="0" smtClean="0"/>
              <a:t>usabilidad</a:t>
            </a:r>
            <a:endParaRPr lang="es-E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El </a:t>
            </a:r>
            <a:r>
              <a:rPr lang="es-ES" sz="2400" dirty="0"/>
              <a:t>objetivo es: “Código limpio que funciona”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400" dirty="0" smtClean="0"/>
              <a:t>Escribir </a:t>
            </a:r>
            <a:r>
              <a:rPr lang="es-ES" sz="2400" dirty="0"/>
              <a:t>los </a:t>
            </a:r>
            <a:r>
              <a:rPr lang="es-ES" sz="2400" dirty="0" err="1"/>
              <a:t>tests</a:t>
            </a:r>
            <a:r>
              <a:rPr lang="es-ES" sz="2400" dirty="0"/>
              <a:t> antes que el código, y </a:t>
            </a:r>
            <a:r>
              <a:rPr lang="es-ES" sz="2400" dirty="0" err="1" smtClean="0"/>
              <a:t>refactorizar</a:t>
            </a:r>
            <a:r>
              <a:rPr lang="es-ES" sz="2400" dirty="0" smtClean="0"/>
              <a:t> </a:t>
            </a:r>
            <a:r>
              <a:rPr lang="es-ES" sz="2400" dirty="0"/>
              <a:t>incrementalmente</a:t>
            </a:r>
          </a:p>
        </p:txBody>
      </p:sp>
    </p:spTree>
    <p:extLst>
      <p:ext uri="{BB962C8B-B14F-4D97-AF65-F5344CB8AC3E}">
        <p14:creationId xmlns:p14="http://schemas.microsoft.com/office/powerpoint/2010/main" val="4287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Requisitos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Diseñar </a:t>
            </a:r>
            <a:r>
              <a:rPr lang="es-ES" sz="2400" dirty="0"/>
              <a:t>en forma orgánica</a:t>
            </a:r>
          </a:p>
          <a:p>
            <a:pPr lvl="1"/>
            <a:r>
              <a:rPr lang="es-ES" sz="2400" dirty="0" smtClean="0"/>
              <a:t>Componentes </a:t>
            </a:r>
            <a:r>
              <a:rPr lang="es-ES" sz="2400" dirty="0"/>
              <a:t>altamente </a:t>
            </a:r>
            <a:r>
              <a:rPr lang="es-ES" sz="2400" dirty="0" smtClean="0"/>
              <a:t>cohesivos</a:t>
            </a:r>
          </a:p>
          <a:p>
            <a:pPr lvl="1"/>
            <a:r>
              <a:rPr lang="es-ES" sz="2400" dirty="0" smtClean="0"/>
              <a:t>Componentes </a:t>
            </a:r>
            <a:r>
              <a:rPr lang="es-ES" sz="2400" dirty="0"/>
              <a:t>débilmente acoplados</a:t>
            </a:r>
          </a:p>
          <a:p>
            <a:r>
              <a:rPr lang="es-ES" sz="2400" dirty="0" smtClean="0"/>
              <a:t>El </a:t>
            </a:r>
            <a:r>
              <a:rPr lang="es-ES" sz="2400" dirty="0"/>
              <a:t>equipo de desarrollo debe poder crear sus </a:t>
            </a:r>
            <a:r>
              <a:rPr lang="es-ES" sz="2400" dirty="0" smtClean="0"/>
              <a:t>propios </a:t>
            </a:r>
            <a:r>
              <a:rPr lang="es-ES" sz="2400" dirty="0" err="1" smtClean="0"/>
              <a:t>tests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3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TDD - Procedimiento</a:t>
            </a:r>
            <a:endParaRPr lang="es-ES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Escribir el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smtClean="0"/>
              <a:t>Escribir el código mínimo para pasar el Test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400" dirty="0" err="1" smtClean="0"/>
              <a:t>Refactorizar</a:t>
            </a:r>
            <a:r>
              <a:rPr lang="es-PE" sz="2400" dirty="0" smtClean="0"/>
              <a:t> (duplicidad)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49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TDD-Procedimiento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5803" t="25493" r="9097" b="16283"/>
          <a:stretch/>
        </p:blipFill>
        <p:spPr>
          <a:xfrm>
            <a:off x="1491917" y="1900990"/>
            <a:ext cx="8470231" cy="42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3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TDD - Procedimiento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5064" t="24836" r="15200" b="21546"/>
          <a:stretch/>
        </p:blipFill>
        <p:spPr>
          <a:xfrm>
            <a:off x="1097280" y="1852863"/>
            <a:ext cx="7868652" cy="39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Conceptos </a:t>
            </a:r>
            <a:r>
              <a:rPr lang="es-ES" b="1" dirty="0" smtClean="0"/>
              <a:t>utilizados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Test </a:t>
            </a:r>
            <a:r>
              <a:rPr lang="es-ES" sz="2400" b="1" dirty="0"/>
              <a:t>Unitarios: 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400" dirty="0" smtClean="0"/>
              <a:t>Son </a:t>
            </a:r>
            <a:r>
              <a:rPr lang="es-ES" sz="2400" dirty="0" err="1"/>
              <a:t>tests</a:t>
            </a:r>
            <a:r>
              <a:rPr lang="es-ES" sz="2400" dirty="0"/>
              <a:t> automatizados, </a:t>
            </a:r>
            <a:r>
              <a:rPr lang="es-ES" sz="2400" dirty="0" smtClean="0"/>
              <a:t>repetibles </a:t>
            </a:r>
            <a:r>
              <a:rPr lang="es-ES" sz="2400" dirty="0"/>
              <a:t>y que se </a:t>
            </a:r>
            <a:r>
              <a:rPr lang="es-ES" sz="2400" dirty="0" smtClean="0"/>
              <a:t>pueden </a:t>
            </a:r>
            <a:r>
              <a:rPr lang="es-ES" sz="2400" dirty="0"/>
              <a:t>ejecutar </a:t>
            </a:r>
            <a:r>
              <a:rPr lang="es-ES" sz="2400" dirty="0" smtClean="0"/>
              <a:t>continuamente </a:t>
            </a:r>
            <a:r>
              <a:rPr lang="es-ES" sz="2400" dirty="0"/>
              <a:t>y de forma automática con el </a:t>
            </a:r>
            <a:r>
              <a:rPr lang="es-ES" sz="2400" dirty="0" smtClean="0"/>
              <a:t>mínimo </a:t>
            </a:r>
            <a:r>
              <a:rPr lang="es-ES" sz="2400" dirty="0"/>
              <a:t>esfuerzo </a:t>
            </a:r>
            <a:r>
              <a:rPr lang="es-ES" sz="2400" dirty="0" smtClean="0"/>
              <a:t>posible.</a:t>
            </a:r>
          </a:p>
          <a:p>
            <a:pPr marL="0" indent="0">
              <a:buNone/>
            </a:pPr>
            <a:r>
              <a:rPr lang="es-ES" sz="2400" dirty="0" smtClean="0"/>
              <a:t>Son </a:t>
            </a:r>
            <a:r>
              <a:rPr lang="es-ES" sz="2400" dirty="0"/>
              <a:t>creados por los </a:t>
            </a:r>
            <a:r>
              <a:rPr lang="es-ES" sz="2400" dirty="0" smtClean="0"/>
              <a:t>desarrolladores </a:t>
            </a:r>
            <a:r>
              <a:rPr lang="es-ES" sz="2400" dirty="0"/>
              <a:t>en base a </a:t>
            </a:r>
            <a:r>
              <a:rPr lang="es-ES" sz="2400" dirty="0" smtClean="0"/>
              <a:t>los requerimientos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b="1" dirty="0" err="1" smtClean="0"/>
              <a:t>Refactoring</a:t>
            </a:r>
            <a:r>
              <a:rPr lang="es-ES" sz="2400" dirty="0"/>
              <a:t>: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Modificaciones </a:t>
            </a:r>
            <a:r>
              <a:rPr lang="es-ES" sz="2400" dirty="0"/>
              <a:t>seguras al código </a:t>
            </a:r>
            <a:r>
              <a:rPr lang="es-ES" sz="2400" dirty="0" smtClean="0"/>
              <a:t>fuente</a:t>
            </a:r>
            <a:r>
              <a:rPr lang="es-ES" sz="2400" dirty="0"/>
              <a:t>. Es una transformación </a:t>
            </a:r>
            <a:r>
              <a:rPr lang="es-ES" sz="2400" dirty="0" smtClean="0"/>
              <a:t>	que </a:t>
            </a:r>
            <a:r>
              <a:rPr lang="es-ES" sz="2400" dirty="0"/>
              <a:t>modifica el </a:t>
            </a:r>
            <a:r>
              <a:rPr lang="es-ES" sz="2400" dirty="0" smtClean="0"/>
              <a:t>modelo </a:t>
            </a:r>
            <a:r>
              <a:rPr lang="es-ES" sz="2400" dirty="0"/>
              <a:t>sin alterar su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2575125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901</TotalTime>
  <Words>441</Words>
  <Application>Microsoft Office PowerPoint</Application>
  <PresentationFormat>Panorámica</PresentationFormat>
  <Paragraphs>74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Retrospección</vt:lpstr>
      <vt:lpstr>PRUEBAS UNITARIAS</vt:lpstr>
      <vt:lpstr>Agenda</vt:lpstr>
      <vt:lpstr>¿Qué es TDD?</vt:lpstr>
      <vt:lpstr>¿Qué es TDD?</vt:lpstr>
      <vt:lpstr>Requisitos</vt:lpstr>
      <vt:lpstr>TDD - Procedimiento</vt:lpstr>
      <vt:lpstr>TDD-Procedimiento</vt:lpstr>
      <vt:lpstr>TDD - Procedimiento</vt:lpstr>
      <vt:lpstr>Conceptos utilizados</vt:lpstr>
      <vt:lpstr>Ciclo de desarrollo en TDD</vt:lpstr>
      <vt:lpstr>Ciclo de desarrollo en TDD</vt:lpstr>
      <vt:lpstr>Ciclo de desarrollo en TDD</vt:lpstr>
      <vt:lpstr>Presentación de PowerPoint</vt:lpstr>
      <vt:lpstr>Presentación de PowerPoint</vt:lpstr>
      <vt:lpstr>Herramientas</vt:lpstr>
      <vt:lpstr>Reglas de los Tests Unitarios</vt:lpstr>
      <vt:lpstr>Beneficios</vt:lpstr>
      <vt:lpstr>Asserts</vt:lpstr>
      <vt:lpstr>Asserts</vt:lpstr>
      <vt:lpstr>Asserts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26</cp:revision>
  <dcterms:created xsi:type="dcterms:W3CDTF">2013-08-20T22:01:00Z</dcterms:created>
  <dcterms:modified xsi:type="dcterms:W3CDTF">2013-09-08T18:13:30Z</dcterms:modified>
</cp:coreProperties>
</file>