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62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51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9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931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02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913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38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274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2932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131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9814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15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68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031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71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2982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061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879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D298-6D9D-4010-AA6E-F35DE8A9CD3E}" type="datetimeFigureOut">
              <a:rPr lang="sl-SI" smtClean="0"/>
              <a:t>26. 11. 2017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2F14-7CF3-4278-99B5-22DD3AC5667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0984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4B7-E078-4661-BA92-CFF0B3556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/>
              <a:t>do.IT</a:t>
            </a:r>
            <a:endParaRPr lang="sl-SI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66334-8109-4050-8D56-724918903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Tomaž</a:t>
            </a:r>
            <a:r>
              <a:rPr lang="en-GB" sz="3200" dirty="0"/>
              <a:t> </a:t>
            </a:r>
            <a:r>
              <a:rPr lang="en-GB" sz="3200" dirty="0" err="1"/>
              <a:t>Štrus</a:t>
            </a:r>
            <a:endParaRPr lang="en-GB" sz="3200" dirty="0"/>
          </a:p>
          <a:p>
            <a:r>
              <a:rPr lang="en-GB" sz="3200" dirty="0" err="1"/>
              <a:t>Anže</a:t>
            </a:r>
            <a:r>
              <a:rPr lang="en-GB" sz="3200" dirty="0"/>
              <a:t> </a:t>
            </a:r>
            <a:r>
              <a:rPr lang="en-GB" sz="3200" dirty="0" err="1"/>
              <a:t>Košir</a:t>
            </a:r>
            <a:endParaRPr lang="en-GB" sz="3200" dirty="0"/>
          </a:p>
          <a:p>
            <a:r>
              <a:rPr lang="en-GB" sz="3200" dirty="0" err="1"/>
              <a:t>Andraž</a:t>
            </a:r>
            <a:r>
              <a:rPr lang="en-GB" sz="3200" dirty="0"/>
              <a:t> </a:t>
            </a:r>
            <a:r>
              <a:rPr lang="en-GB" sz="3200" dirty="0" err="1"/>
              <a:t>Juvan</a:t>
            </a:r>
            <a:endParaRPr lang="sl-SI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50B43-5D48-444A-9543-A8E1A6EF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3059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E392-7C71-4CCF-9486-4AC6B454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Problem?	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B352-547F-4D83-8957-08621C1F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Vezava</a:t>
            </a:r>
            <a:r>
              <a:rPr lang="en-GB" dirty="0"/>
              <a:t> </a:t>
            </a:r>
            <a:r>
              <a:rPr lang="en-GB" dirty="0" err="1"/>
              <a:t>večih</a:t>
            </a:r>
            <a:r>
              <a:rPr lang="en-GB" dirty="0"/>
              <a:t> </a:t>
            </a:r>
            <a:r>
              <a:rPr lang="en-GB" dirty="0" err="1"/>
              <a:t>modulov</a:t>
            </a:r>
            <a:r>
              <a:rPr lang="en-GB" dirty="0"/>
              <a:t> </a:t>
            </a:r>
            <a:r>
              <a:rPr lang="en-GB" dirty="0" err="1"/>
              <a:t>hkrati</a:t>
            </a:r>
            <a:endParaRPr lang="en-GB" dirty="0"/>
          </a:p>
          <a:p>
            <a:r>
              <a:rPr lang="en-GB" dirty="0" err="1"/>
              <a:t>Vsak</a:t>
            </a:r>
            <a:r>
              <a:rPr lang="en-GB" dirty="0"/>
              <a:t> </a:t>
            </a:r>
            <a:r>
              <a:rPr lang="en-GB" dirty="0" err="1"/>
              <a:t>naprava</a:t>
            </a:r>
            <a:r>
              <a:rPr lang="en-GB" dirty="0"/>
              <a:t> </a:t>
            </a:r>
            <a:r>
              <a:rPr lang="en-GB" dirty="0" err="1"/>
              <a:t>specifična</a:t>
            </a:r>
            <a:endParaRPr lang="en-GB" dirty="0"/>
          </a:p>
          <a:p>
            <a:r>
              <a:rPr lang="en-GB" dirty="0" err="1"/>
              <a:t>Dostopnost</a:t>
            </a:r>
            <a:endParaRPr lang="en-GB" dirty="0"/>
          </a:p>
          <a:p>
            <a:r>
              <a:rPr lang="en-GB" dirty="0" err="1"/>
              <a:t>Predstavitev</a:t>
            </a:r>
            <a:r>
              <a:rPr lang="en-GB" dirty="0"/>
              <a:t> </a:t>
            </a:r>
            <a:r>
              <a:rPr lang="en-GB" dirty="0" err="1"/>
              <a:t>podatkov</a:t>
            </a:r>
            <a:endParaRPr lang="en-GB" dirty="0"/>
          </a:p>
          <a:p>
            <a:r>
              <a:rPr lang="en-GB" dirty="0" err="1"/>
              <a:t>Nespecializirani</a:t>
            </a:r>
            <a:r>
              <a:rPr lang="en-GB" dirty="0"/>
              <a:t> </a:t>
            </a:r>
            <a:r>
              <a:rPr lang="en-GB" dirty="0" err="1"/>
              <a:t>uporabniki</a:t>
            </a:r>
            <a:endParaRPr lang="en-GB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1026" name="Picture 2" descr="https://cdn.sparkfun.com/assets/home_page_posts/2/1/2/4/01_03.png">
            <a:extLst>
              <a:ext uri="{FF2B5EF4-FFF2-40B4-BE49-F238E27FC236}">
                <a16:creationId xmlns:a16="http://schemas.microsoft.com/office/drawing/2014/main" id="{18E2ED16-670F-45FF-BF9F-535183D1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49" y="2336873"/>
            <a:ext cx="5972487" cy="430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C537-D86B-43A0-A7D0-37DF51D9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Rešitev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6589-877F-448B-830F-D962FE04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Ogrodje</a:t>
            </a:r>
            <a:r>
              <a:rPr lang="en-GB" dirty="0"/>
              <a:t> </a:t>
            </a:r>
            <a:r>
              <a:rPr lang="en-GB" dirty="0" err="1"/>
              <a:t>ki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rad </a:t>
            </a:r>
            <a:r>
              <a:rPr lang="en-GB" dirty="0" err="1"/>
              <a:t>vse</a:t>
            </a:r>
            <a:r>
              <a:rPr lang="en-GB" dirty="0"/>
              <a:t> module</a:t>
            </a:r>
          </a:p>
          <a:p>
            <a:r>
              <a:rPr lang="en-GB" dirty="0" err="1"/>
              <a:t>Enostavna</a:t>
            </a:r>
            <a:r>
              <a:rPr lang="en-GB" dirty="0"/>
              <a:t> </a:t>
            </a:r>
            <a:r>
              <a:rPr lang="en-GB" dirty="0" err="1"/>
              <a:t>konfiguracija</a:t>
            </a:r>
            <a:endParaRPr lang="en-GB" dirty="0"/>
          </a:p>
          <a:p>
            <a:r>
              <a:rPr lang="en-GB" dirty="0"/>
              <a:t>Rest API</a:t>
            </a:r>
          </a:p>
          <a:p>
            <a:r>
              <a:rPr lang="en-GB" dirty="0" err="1"/>
              <a:t>Spletni</a:t>
            </a:r>
            <a:r>
              <a:rPr lang="en-GB" dirty="0"/>
              <a:t> </a:t>
            </a:r>
            <a:r>
              <a:rPr lang="en-GB" dirty="0" err="1"/>
              <a:t>vmesnik</a:t>
            </a:r>
            <a:endParaRPr lang="en-GB" dirty="0"/>
          </a:p>
          <a:p>
            <a:r>
              <a:rPr lang="en-GB" dirty="0"/>
              <a:t>SMS </a:t>
            </a:r>
            <a:r>
              <a:rPr lang="en-GB" dirty="0" err="1"/>
              <a:t>ukazi</a:t>
            </a:r>
            <a:endParaRPr lang="en-GB" dirty="0"/>
          </a:p>
          <a:p>
            <a:r>
              <a:rPr lang="sl-SI" dirty="0"/>
              <a:t>Deterministični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  <a:r>
              <a:rPr lang="sl-SI" dirty="0"/>
              <a:t>končni Avtomat</a:t>
            </a:r>
            <a:r>
              <a:rPr lang="en-GB" dirty="0"/>
              <a:t> ??</a:t>
            </a: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15E12-9097-4E62-8F96-777D1824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27" y="3937205"/>
            <a:ext cx="8596373" cy="284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834D-D2DB-4A3E-96B4-2A71839B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Primer </a:t>
            </a:r>
            <a:r>
              <a:rPr lang="en-GB" dirty="0" err="1"/>
              <a:t>delovanja</a:t>
            </a:r>
            <a:r>
              <a:rPr lang="en-GB" dirty="0"/>
              <a:t> </a:t>
            </a:r>
            <a:r>
              <a:rPr lang="en-GB" dirty="0" err="1"/>
              <a:t>avtomata</a:t>
            </a:r>
            <a:r>
              <a:rPr lang="en-GB" dirty="0"/>
              <a:t>:</a:t>
            </a:r>
            <a:endParaRPr lang="sl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09930-782E-4481-97B7-A8F9C8BB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62" y="0"/>
            <a:ext cx="3804308" cy="6763215"/>
          </a:xfrm>
        </p:spPr>
      </p:pic>
    </p:spTree>
    <p:extLst>
      <p:ext uri="{BB962C8B-B14F-4D97-AF65-F5344CB8AC3E}">
        <p14:creationId xmlns:p14="http://schemas.microsoft.com/office/powerpoint/2010/main" val="36949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3047-E79A-4607-9A97-F2BCA0C0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70E51-4C91-4581-9F51-862B99E20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-90125"/>
            <a:ext cx="11511679" cy="7037176"/>
          </a:xfrm>
        </p:spPr>
      </p:pic>
    </p:spTree>
    <p:extLst>
      <p:ext uri="{BB962C8B-B14F-4D97-AF65-F5344CB8AC3E}">
        <p14:creationId xmlns:p14="http://schemas.microsoft.com/office/powerpoint/2010/main" val="318332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32FE-1955-434B-B9A1-3C3612CC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Potencial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5346-2209-423A-A4FE-53F2AC57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 </a:t>
            </a:r>
            <a:r>
              <a:rPr lang="en-GB" dirty="0" err="1"/>
              <a:t>lahkoto</a:t>
            </a:r>
            <a:r>
              <a:rPr lang="en-GB" dirty="0"/>
              <a:t> </a:t>
            </a:r>
            <a:r>
              <a:rPr lang="en-GB" dirty="0" err="1"/>
              <a:t>dodana</a:t>
            </a:r>
            <a:r>
              <a:rPr lang="en-GB" dirty="0"/>
              <a:t> </a:t>
            </a:r>
            <a:r>
              <a:rPr lang="en-GB" dirty="0" err="1"/>
              <a:t>vrednost</a:t>
            </a:r>
            <a:endParaRPr lang="en-GB" dirty="0"/>
          </a:p>
          <a:p>
            <a:r>
              <a:rPr lang="en-GB" dirty="0" err="1"/>
              <a:t>Ena</a:t>
            </a:r>
            <a:r>
              <a:rPr lang="en-GB" dirty="0"/>
              <a:t> </a:t>
            </a:r>
            <a:r>
              <a:rPr lang="en-GB" dirty="0" err="1"/>
              <a:t>konfiguracija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napravo</a:t>
            </a:r>
            <a:endParaRPr lang="en-GB" dirty="0"/>
          </a:p>
          <a:p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upravljanje</a:t>
            </a:r>
            <a:endParaRPr lang="en-GB" dirty="0"/>
          </a:p>
          <a:p>
            <a:r>
              <a:rPr lang="en-GB" dirty="0"/>
              <a:t>RAZŠIRLJIVOST!!!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8137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C1FC-5B9D-4754-BB13-C04B0D63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Nadgradnja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36AC-1B81-4F97-A9E9-F8DB7958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Voice recognition</a:t>
            </a:r>
          </a:p>
          <a:p>
            <a:r>
              <a:rPr lang="en-GB" dirty="0" err="1"/>
              <a:t>Podporata</a:t>
            </a:r>
            <a:r>
              <a:rPr lang="en-GB" dirty="0"/>
              <a:t> </a:t>
            </a:r>
            <a:r>
              <a:rPr lang="en-GB" dirty="0" err="1"/>
              <a:t>večih</a:t>
            </a:r>
            <a:r>
              <a:rPr lang="en-GB" dirty="0"/>
              <a:t> </a:t>
            </a:r>
            <a:r>
              <a:rPr lang="en-GB" dirty="0" err="1"/>
              <a:t>formatov</a:t>
            </a:r>
            <a:endParaRPr lang="en-GB" dirty="0"/>
          </a:p>
          <a:p>
            <a:r>
              <a:rPr lang="en-GB" dirty="0" err="1"/>
              <a:t>Aktuatorji</a:t>
            </a:r>
            <a:r>
              <a:rPr lang="en-GB" dirty="0"/>
              <a:t> (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 / </a:t>
            </a:r>
            <a:r>
              <a:rPr lang="en-GB" dirty="0" err="1"/>
              <a:t>različni</a:t>
            </a:r>
            <a:r>
              <a:rPr lang="en-GB" dirty="0"/>
              <a:t> </a:t>
            </a:r>
            <a:r>
              <a:rPr lang="en-GB" dirty="0" err="1"/>
              <a:t>pogojo</a:t>
            </a:r>
            <a:r>
              <a:rPr lang="en-GB" dirty="0"/>
              <a:t>)</a:t>
            </a:r>
          </a:p>
          <a:p>
            <a:r>
              <a:rPr lang="en-GB" dirty="0" err="1"/>
              <a:t>Lepši</a:t>
            </a:r>
            <a:r>
              <a:rPr lang="en-GB" dirty="0"/>
              <a:t> </a:t>
            </a:r>
            <a:r>
              <a:rPr lang="en-GB" dirty="0" err="1"/>
              <a:t>vmesnik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6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89CB-2F4E-4197-9BA8-3BC90FEE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49" y="921811"/>
            <a:ext cx="8992957" cy="638048"/>
          </a:xfrm>
        </p:spPr>
        <p:txBody>
          <a:bodyPr>
            <a:noAutofit/>
          </a:bodyPr>
          <a:lstStyle/>
          <a:p>
            <a:r>
              <a:rPr lang="en-GB" sz="6000" dirty="0" err="1"/>
              <a:t>Hvala</a:t>
            </a:r>
            <a:r>
              <a:rPr lang="en-GB" sz="6000" dirty="0"/>
              <a:t> </a:t>
            </a:r>
            <a:r>
              <a:rPr lang="en-GB" sz="6000" dirty="0" err="1"/>
              <a:t>za</a:t>
            </a:r>
            <a:r>
              <a:rPr lang="en-GB" sz="6000" dirty="0"/>
              <a:t> </a:t>
            </a:r>
            <a:r>
              <a:rPr lang="en-GB" sz="6000" dirty="0" err="1"/>
              <a:t>pozornost</a:t>
            </a:r>
            <a:r>
              <a:rPr lang="en-GB" sz="6000" dirty="0"/>
              <a:t>!</a:t>
            </a:r>
            <a:endParaRPr lang="sl-SI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7723-FB78-4F16-95B4-1CD5B45D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2050" name="Picture 2" descr="http://agilevc.com/wp-content/uploads/sites/4/2015/07/internetfridge.jpg">
            <a:extLst>
              <a:ext uri="{FF2B5EF4-FFF2-40B4-BE49-F238E27FC236}">
                <a16:creationId xmlns:a16="http://schemas.microsoft.com/office/drawing/2014/main" id="{C5F793BA-07FF-495D-AD62-D6ADF5C5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94" y="1973083"/>
            <a:ext cx="7593106" cy="48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254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80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do.IT</vt:lpstr>
      <vt:lpstr>Problem? </vt:lpstr>
      <vt:lpstr>Rešitev</vt:lpstr>
      <vt:lpstr>Primer delovanja avtomata:</vt:lpstr>
      <vt:lpstr>PowerPoint Presentation</vt:lpstr>
      <vt:lpstr>Potencial</vt:lpstr>
      <vt:lpstr>Nadgradnja</vt:lpstr>
      <vt:lpstr>Hvala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do.IT</dc:title>
  <dc:creator>urban šubelj</dc:creator>
  <cp:lastModifiedBy>urban šubelj</cp:lastModifiedBy>
  <cp:revision>3</cp:revision>
  <dcterms:created xsi:type="dcterms:W3CDTF">2017-11-26T08:59:05Z</dcterms:created>
  <dcterms:modified xsi:type="dcterms:W3CDTF">2017-11-26T09:24:44Z</dcterms:modified>
</cp:coreProperties>
</file>