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E130-9165-4B6E-B1EE-047F50B9586E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E3C2B-E90D-4E30-8570-B51E04D23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67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E3C2B-E90D-4E30-8570-B51E04D234B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87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CE7D4-4EB7-4A8A-ACC1-27D1D99A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CFEADA-3AFE-46BB-896C-4B088A61B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0D705-A5F4-49CE-98F0-9AD38BC9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FE6B3-CAB9-4F6B-BD82-939BF514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8FEEF-E967-42A9-8408-A188D387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35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5B42B-19BF-4715-840F-38BAD2CE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2CB486-7B8D-4D73-9348-D16963587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AFFE3-4E96-4BB3-BBF7-9FB3F6F5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C19FF1-FDFC-4F5C-8B5A-853618E2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381168-7742-4639-BC12-0AC8F21B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6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D0E04A-341B-44C3-A02D-D3FE2332B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A04F78-9ED4-44CA-8ECE-D8077402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26D3E6-16F4-41E4-95E4-8B9B8714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E2E31-8BE2-46E9-A6EA-7B911AE9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33C52-6413-4744-814C-1DE94886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50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B02E-33B2-4E08-93AE-86FCABC4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59B89-0AD1-45A9-85F3-B56F537F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6BEA9-3DD0-4E90-B8F8-D62E5000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51585-C93F-4DD5-8C99-54977407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238266-65B9-49D6-94FC-F7FCFFEA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3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0BE82-871A-4230-A75F-479C8834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D9F121-724A-4731-BE98-0F644441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D9FE1-80FB-4E73-B423-38F393D2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A90E4-BAF2-45F8-8D93-2E2463DE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766D2E-7F5E-403D-8561-682EE8E2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82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B172D-B0EF-41A8-A17A-68BEFCAC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0CB29-98B9-4456-A2DF-D90E65467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9EB2C0-3BA8-406E-B9BC-EC0AA892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970DF6-2812-4150-901A-849E4B0A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BCE5D4-A102-43DB-8CAF-FDFF3A6A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D1A3E-76A9-4863-90F5-4E4BEB0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53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8C35B-1BD8-4C7B-B585-AAAA214E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189B4-D05E-4885-98F7-1A01B2F7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4C3011-EBBB-4C3B-8C14-4FE0FF4F2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F7AF63-A621-4F1F-AC78-40A21697A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D8D8F4-581D-43CD-9EC9-0DFBC509A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C9C722-F467-4A12-B895-B0CB8D7F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030BCD-CEBC-44A1-9FFB-81215BDC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9BBBC3-10F8-4A54-BE8C-4E0EBFF8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05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66B30-EC8C-498B-97D2-26E65252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65D3D8-BB9B-4FBE-A475-823DDB58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3C40D6-FD1B-4CF1-97B9-CD2A8ECB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68C8F8-33D5-4FB2-9452-5418D8DC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10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6B48B4-8988-4AF7-A1E5-8A0745C5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8B5796-5F0F-4DFB-90D4-96748E71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E50E57-EE19-48C0-B97C-A00E7C49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7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F6195-8E67-4F9D-BA1D-5C2480EB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EB45C-4511-40C2-8DD6-50569E9E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3EF169-62E8-4BF3-8F30-C01C4D5B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33165-F7E4-4BC0-AF54-F56A1028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1F2E3C-0E98-4FBD-BEB7-7CA0FABD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E741D-0EA4-462F-B1BF-81F89C19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22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70531-259F-4457-A613-3C9B4BEB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51323D-3381-4F3D-A426-434B1B5D7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CBAA30-FEDC-4364-9F94-46F69E2EB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999BDD-D8CD-4298-B92A-1E807E5D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4B545-86B1-4F42-8D3A-970E276C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7D787-C092-4DEF-8156-6B464810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13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3262D4-F862-4476-A4E4-D7D3D4CB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26967-CD64-4DFD-8370-AF932AD21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6ED5A-93B0-4046-B88E-34AF4E8BF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FA7E-C01D-44E4-AC4F-8CD333780A07}" type="datetimeFigureOut">
              <a:rPr lang="pt-BR" smtClean="0"/>
              <a:t>18/09/2021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DB490-3D12-46A9-9B60-C30F98DCD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E9A108-C287-414C-8334-2684BB379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84EF-F6EB-41C3-9A39-6C887449E8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07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uxograma: Disco Magnético 54">
            <a:extLst>
              <a:ext uri="{FF2B5EF4-FFF2-40B4-BE49-F238E27FC236}">
                <a16:creationId xmlns:a16="http://schemas.microsoft.com/office/drawing/2014/main" id="{FD9A3E56-801A-4F16-8B70-A5322D78C6A0}"/>
              </a:ext>
            </a:extLst>
          </p:cNvPr>
          <p:cNvSpPr/>
          <p:nvPr/>
        </p:nvSpPr>
        <p:spPr>
          <a:xfrm>
            <a:off x="4676025" y="4563529"/>
            <a:ext cx="1167618" cy="13501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MySQL</a:t>
            </a:r>
          </a:p>
          <a:p>
            <a:pPr algn="ctr"/>
            <a:r>
              <a:rPr lang="pt-BR" dirty="0"/>
              <a:t>Server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9BA0D596-0CF3-44BA-8993-EC217C4CD8EF}"/>
              </a:ext>
            </a:extLst>
          </p:cNvPr>
          <p:cNvSpPr/>
          <p:nvPr/>
        </p:nvSpPr>
        <p:spPr>
          <a:xfrm>
            <a:off x="6951677" y="3879677"/>
            <a:ext cx="4306146" cy="245417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pt-BR" b="1" dirty="0">
              <a:solidFill>
                <a:schemeClr val="accent1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RESTful</a:t>
            </a: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</a:t>
            </a:r>
          </a:p>
          <a:p>
            <a:pPr algn="ctr"/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constrúido</a:t>
            </a: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 </a:t>
            </a:r>
            <a:r>
              <a:rPr lang="pt-BR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Django</a:t>
            </a: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 Java </a:t>
            </a:r>
            <a:r>
              <a:rPr lang="pt-BR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Springboot</a:t>
            </a: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ctr"/>
            <a:endParaRPr lang="pt-BR" b="1" dirty="0">
              <a:solidFill>
                <a:schemeClr val="accent1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clássico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9421E8-31F3-4A61-8E6A-31C18ACCF651}"/>
              </a:ext>
            </a:extLst>
          </p:cNvPr>
          <p:cNvSpPr/>
          <p:nvPr/>
        </p:nvSpPr>
        <p:spPr>
          <a:xfrm>
            <a:off x="2956121" y="184782"/>
            <a:ext cx="63750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Global </a:t>
            </a:r>
            <a:r>
              <a:rPr lang="pt-B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WildBotEnvironemnt</a:t>
            </a:r>
            <a:endParaRPr lang="pt-B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BB2595-0E13-4FE4-8792-6D434F75295A}"/>
              </a:ext>
            </a:extLst>
          </p:cNvPr>
          <p:cNvSpPr txBox="1"/>
          <p:nvPr/>
        </p:nvSpPr>
        <p:spPr>
          <a:xfrm>
            <a:off x="3261560" y="1275193"/>
            <a:ext cx="22994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Fabrica de </a:t>
            </a:r>
            <a:r>
              <a:rPr lang="pt-BR" dirty="0" err="1"/>
              <a:t>bots</a:t>
            </a:r>
            <a:endParaRPr lang="pt-BR" dirty="0"/>
          </a:p>
          <a:p>
            <a:pPr algn="ctr"/>
            <a:r>
              <a:rPr lang="pt-BR" dirty="0"/>
              <a:t>(</a:t>
            </a:r>
            <a:r>
              <a:rPr lang="pt-BR" dirty="0" err="1"/>
              <a:t>BotFabric</a:t>
            </a:r>
            <a:r>
              <a:rPr lang="pt-BR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E43C25-1024-4174-8DDB-B678ED46AC78}"/>
              </a:ext>
            </a:extLst>
          </p:cNvPr>
          <p:cNvSpPr txBox="1"/>
          <p:nvPr/>
        </p:nvSpPr>
        <p:spPr>
          <a:xfrm>
            <a:off x="2281461" y="5784635"/>
            <a:ext cx="2759610" cy="646331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Atualizador de mercado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MarketReader</a:t>
            </a:r>
            <a:r>
              <a:rPr lang="pt-BR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380BD7-D707-4F6B-80C3-93CE29122F30}"/>
              </a:ext>
            </a:extLst>
          </p:cNvPr>
          <p:cNvSpPr txBox="1"/>
          <p:nvPr/>
        </p:nvSpPr>
        <p:spPr>
          <a:xfrm>
            <a:off x="172876" y="2682124"/>
            <a:ext cx="2759610" cy="646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Orquestrador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Orchestrator</a:t>
            </a:r>
            <a:r>
              <a:rPr lang="pt-BR" dirty="0"/>
              <a:t>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0026282-DF8C-4E84-88F4-71FA792A7C24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1552681" y="3328455"/>
            <a:ext cx="2108585" cy="2456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0FCEB632-A6E2-4D37-824F-CE56330A7C14}"/>
              </a:ext>
            </a:extLst>
          </p:cNvPr>
          <p:cNvSpPr/>
          <p:nvPr/>
        </p:nvSpPr>
        <p:spPr>
          <a:xfrm>
            <a:off x="1391519" y="4202843"/>
            <a:ext cx="9925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i="1" cap="none" spc="0" dirty="0">
                <a:ln w="0"/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F772960-58A5-4160-877B-85B2F75D901D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1552681" y="1598359"/>
            <a:ext cx="1708879" cy="1083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1019CE-8BD8-4678-83A5-CBE8979DC9C2}"/>
              </a:ext>
            </a:extLst>
          </p:cNvPr>
          <p:cNvSpPr/>
          <p:nvPr/>
        </p:nvSpPr>
        <p:spPr>
          <a:xfrm>
            <a:off x="1510198" y="1721951"/>
            <a:ext cx="10967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i="1" cap="none" spc="0" dirty="0">
                <a:ln w="0"/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9F3F86D-204A-4E0F-A4FB-1F3D58575A32}"/>
              </a:ext>
            </a:extLst>
          </p:cNvPr>
          <p:cNvSpPr txBox="1"/>
          <p:nvPr/>
        </p:nvSpPr>
        <p:spPr>
          <a:xfrm>
            <a:off x="3590635" y="3473160"/>
            <a:ext cx="229944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err="1"/>
              <a:t>Bots</a:t>
            </a:r>
            <a:r>
              <a:rPr lang="pt-BR" dirty="0"/>
              <a:t> ativos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ActiveBots</a:t>
            </a:r>
            <a:r>
              <a:rPr lang="pt-BR" dirty="0"/>
              <a:t>)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4186B89-E878-4E01-A3AD-3B91D37B6A1E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>
            <a:off x="4411280" y="1921524"/>
            <a:ext cx="329075" cy="1551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20C2C35E-7747-4F8A-87D5-BCE4E182078F}"/>
              </a:ext>
            </a:extLst>
          </p:cNvPr>
          <p:cNvSpPr/>
          <p:nvPr/>
        </p:nvSpPr>
        <p:spPr>
          <a:xfrm>
            <a:off x="4581289" y="2488275"/>
            <a:ext cx="5693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i="1" cap="none" spc="0" dirty="0">
                <a:ln w="0"/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A3230952-AC8C-439C-B7D0-A6DC79050B36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2932486" y="3005290"/>
            <a:ext cx="658149" cy="79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BBB24C29-38B2-470C-B261-6B55F0CB276E}"/>
              </a:ext>
            </a:extLst>
          </p:cNvPr>
          <p:cNvSpPr/>
          <p:nvPr/>
        </p:nvSpPr>
        <p:spPr>
          <a:xfrm>
            <a:off x="2986720" y="2934197"/>
            <a:ext cx="129394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i="1" cap="none" spc="0" dirty="0">
                <a:ln w="0"/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4E04D82-FC96-488F-82B5-61AFC8B774F4}"/>
              </a:ext>
            </a:extLst>
          </p:cNvPr>
          <p:cNvCxnSpPr>
            <a:cxnSpLocks/>
            <a:stCxn id="27" idx="2"/>
            <a:endCxn id="55" idx="0"/>
          </p:cNvCxnSpPr>
          <p:nvPr/>
        </p:nvCxnSpPr>
        <p:spPr>
          <a:xfrm>
            <a:off x="4740355" y="4119491"/>
            <a:ext cx="519479" cy="894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824FAB5F-4CE6-402F-9389-6115D6A9093D}"/>
              </a:ext>
            </a:extLst>
          </p:cNvPr>
          <p:cNvCxnSpPr>
            <a:cxnSpLocks/>
            <a:endCxn id="55" idx="4"/>
          </p:cNvCxnSpPr>
          <p:nvPr/>
        </p:nvCxnSpPr>
        <p:spPr>
          <a:xfrm flipH="1">
            <a:off x="5843643" y="5238582"/>
            <a:ext cx="108189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>
            <a:extLst>
              <a:ext uri="{FF2B5EF4-FFF2-40B4-BE49-F238E27FC236}">
                <a16:creationId xmlns:a16="http://schemas.microsoft.com/office/drawing/2014/main" id="{FEF8C907-8FA2-4078-ACA0-0EC7E0E1C613}"/>
              </a:ext>
            </a:extLst>
          </p:cNvPr>
          <p:cNvSpPr/>
          <p:nvPr/>
        </p:nvSpPr>
        <p:spPr>
          <a:xfrm>
            <a:off x="6951677" y="955404"/>
            <a:ext cx="4306146" cy="245417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pt-B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(construído em angular)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B6A3FB3F-EF76-486B-9575-4ABB2EFCCC1A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9104750" y="3409583"/>
            <a:ext cx="0" cy="470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B5D44F6A-61C2-4E53-91E6-BE177FFBD55C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5041071" y="5457601"/>
            <a:ext cx="1910606" cy="65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29149DEE-FF21-4B95-BDF2-AF1C08F87DE2}"/>
              </a:ext>
            </a:extLst>
          </p:cNvPr>
          <p:cNvSpPr/>
          <p:nvPr/>
        </p:nvSpPr>
        <p:spPr>
          <a:xfrm>
            <a:off x="5159708" y="6100107"/>
            <a:ext cx="10967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i="1" cap="none" spc="0" dirty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requisita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25ED0295-25DE-43AA-BBED-16A2E192894F}"/>
              </a:ext>
            </a:extLst>
          </p:cNvPr>
          <p:cNvSpPr/>
          <p:nvPr/>
        </p:nvSpPr>
        <p:spPr>
          <a:xfrm>
            <a:off x="4865983" y="4185735"/>
            <a:ext cx="10038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i="1" cap="none" spc="0" dirty="0">
                <a:ln w="0"/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atualiza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5A25B47D-41B5-4F1D-84F3-6AD44D139FB9}"/>
              </a:ext>
            </a:extLst>
          </p:cNvPr>
          <p:cNvSpPr/>
          <p:nvPr/>
        </p:nvSpPr>
        <p:spPr>
          <a:xfrm>
            <a:off x="5827733" y="4872590"/>
            <a:ext cx="10967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1" i="1" cap="none" spc="0" dirty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requisita</a:t>
            </a:r>
          </a:p>
        </p:txBody>
      </p:sp>
    </p:spTree>
    <p:extLst>
      <p:ext uri="{BB962C8B-B14F-4D97-AF65-F5344CB8AC3E}">
        <p14:creationId xmlns:p14="http://schemas.microsoft.com/office/powerpoint/2010/main" val="196948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99A6194-4A47-4442-A858-D6DD765BC85C}"/>
              </a:ext>
            </a:extLst>
          </p:cNvPr>
          <p:cNvSpPr/>
          <p:nvPr/>
        </p:nvSpPr>
        <p:spPr>
          <a:xfrm>
            <a:off x="3798276" y="2635878"/>
            <a:ext cx="1842862" cy="158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+__</a:t>
            </a:r>
            <a:r>
              <a:rPr lang="pt-BR" dirty="0" err="1"/>
              <a:t>init</a:t>
            </a:r>
            <a:r>
              <a:rPr lang="pt-BR" dirty="0"/>
              <a:t>__();</a:t>
            </a:r>
          </a:p>
          <a:p>
            <a:r>
              <a:rPr lang="pt-BR" dirty="0"/>
              <a:t>+</a:t>
            </a:r>
            <a:r>
              <a:rPr lang="pt-BR" dirty="0" err="1"/>
              <a:t>getStrategy</a:t>
            </a:r>
            <a:r>
              <a:rPr lang="pt-BR" dirty="0"/>
              <a:t>();</a:t>
            </a:r>
          </a:p>
          <a:p>
            <a:r>
              <a:rPr lang="pt-BR" dirty="0"/>
              <a:t>+</a:t>
            </a:r>
            <a:r>
              <a:rPr lang="pt-BR" dirty="0" err="1"/>
              <a:t>getTimeframe</a:t>
            </a:r>
            <a:r>
              <a:rPr lang="pt-BR" dirty="0"/>
              <a:t>();</a:t>
            </a:r>
          </a:p>
          <a:p>
            <a:r>
              <a:rPr lang="pt-BR" dirty="0"/>
              <a:t>+</a:t>
            </a:r>
            <a:r>
              <a:rPr lang="pt-BR" dirty="0" err="1"/>
              <a:t>getScore</a:t>
            </a:r>
            <a:r>
              <a:rPr lang="pt-BR" dirty="0"/>
              <a:t>();</a:t>
            </a:r>
          </a:p>
          <a:p>
            <a:r>
              <a:rPr lang="pt-BR" dirty="0"/>
              <a:t>+</a:t>
            </a:r>
            <a:r>
              <a:rPr lang="pt-BR" dirty="0" err="1"/>
              <a:t>setScore</a:t>
            </a:r>
            <a:r>
              <a:rPr lang="pt-BR" dirty="0"/>
              <a:t>();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8EEBF7-2286-43D9-97D3-76507D76F71F}"/>
              </a:ext>
            </a:extLst>
          </p:cNvPr>
          <p:cNvSpPr txBox="1"/>
          <p:nvPr/>
        </p:nvSpPr>
        <p:spPr>
          <a:xfrm>
            <a:off x="1463039" y="4487593"/>
            <a:ext cx="23352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Bot</a:t>
            </a:r>
            <a:r>
              <a:rPr lang="pt-BR" dirty="0"/>
              <a:t> de operação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LeoBot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39B03A-8299-4D0E-87FF-B4541859ED19}"/>
              </a:ext>
            </a:extLst>
          </p:cNvPr>
          <p:cNvSpPr txBox="1"/>
          <p:nvPr/>
        </p:nvSpPr>
        <p:spPr>
          <a:xfrm>
            <a:off x="1463040" y="3105834"/>
            <a:ext cx="23352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Contrato de </a:t>
            </a:r>
            <a:r>
              <a:rPr lang="pt-BR" dirty="0" err="1"/>
              <a:t>Bot</a:t>
            </a:r>
            <a:r>
              <a:rPr lang="pt-BR" dirty="0"/>
              <a:t> (Interface </a:t>
            </a:r>
            <a:r>
              <a:rPr lang="pt-BR" dirty="0" err="1"/>
              <a:t>ILeoBot</a:t>
            </a:r>
            <a:r>
              <a:rPr lang="pt-BR" dirty="0"/>
              <a:t>)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6996C6D-B21C-492B-AE1F-EA4F4214878C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2630658" y="3752165"/>
            <a:ext cx="1" cy="735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1629B5-C404-48C6-8130-AF78B27A68C8}"/>
              </a:ext>
            </a:extLst>
          </p:cNvPr>
          <p:cNvSpPr txBox="1"/>
          <p:nvPr/>
        </p:nvSpPr>
        <p:spPr>
          <a:xfrm>
            <a:off x="7390237" y="1825674"/>
            <a:ext cx="23352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Estrategia</a:t>
            </a:r>
            <a:endParaRPr lang="pt-BR" dirty="0"/>
          </a:p>
          <a:p>
            <a:pPr algn="ctr"/>
            <a:r>
              <a:rPr lang="pt-BR" dirty="0"/>
              <a:t>(</a:t>
            </a:r>
            <a:r>
              <a:rPr lang="pt-BR" dirty="0" err="1"/>
              <a:t>Strategy</a:t>
            </a:r>
            <a:r>
              <a:rPr lang="pt-BR" dirty="0"/>
              <a:t>)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45552B9-20D2-4D26-8E6E-CC7F234AD40C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5641138" y="2148840"/>
            <a:ext cx="1749099" cy="128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D7A722A6-E83C-4740-B48C-0DA1B090B573}"/>
              </a:ext>
            </a:extLst>
          </p:cNvPr>
          <p:cNvSpPr/>
          <p:nvPr/>
        </p:nvSpPr>
        <p:spPr>
          <a:xfrm>
            <a:off x="4719707" y="184782"/>
            <a:ext cx="2847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BotFabric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6247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86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Diniz</dc:creator>
  <cp:lastModifiedBy>Leonardo Diniz</cp:lastModifiedBy>
  <cp:revision>9</cp:revision>
  <dcterms:created xsi:type="dcterms:W3CDTF">2021-08-28T18:00:42Z</dcterms:created>
  <dcterms:modified xsi:type="dcterms:W3CDTF">2021-09-18T19:00:05Z</dcterms:modified>
</cp:coreProperties>
</file>