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7" d="100"/>
          <a:sy n="77"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4AB3A1-6744-269C-2BC7-45EAD324B94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592FED6B-7267-E02A-AFE5-F2A709E2D3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736296E-D06D-79A5-25ED-6363CF6D7F76}"/>
              </a:ext>
            </a:extLst>
          </p:cNvPr>
          <p:cNvSpPr>
            <a:spLocks noGrp="1"/>
          </p:cNvSpPr>
          <p:nvPr>
            <p:ph type="dt" sz="half" idx="10"/>
          </p:nvPr>
        </p:nvSpPr>
        <p:spPr/>
        <p:txBody>
          <a:bodyPr/>
          <a:lstStyle/>
          <a:p>
            <a:fld id="{80649AAC-6991-4FF6-B30D-B1545F069287}" type="datetimeFigureOut">
              <a:rPr lang="es-CO" smtClean="0"/>
              <a:t>18/11/2022</a:t>
            </a:fld>
            <a:endParaRPr lang="es-CO"/>
          </a:p>
        </p:txBody>
      </p:sp>
      <p:sp>
        <p:nvSpPr>
          <p:cNvPr id="5" name="Marcador de pie de página 4">
            <a:extLst>
              <a:ext uri="{FF2B5EF4-FFF2-40B4-BE49-F238E27FC236}">
                <a16:creationId xmlns:a16="http://schemas.microsoft.com/office/drawing/2014/main" id="{18783DA8-7F3F-5EEA-C52A-E913D35B6CE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4079046-790A-8B64-5449-802E9C6744D5}"/>
              </a:ext>
            </a:extLst>
          </p:cNvPr>
          <p:cNvSpPr>
            <a:spLocks noGrp="1"/>
          </p:cNvSpPr>
          <p:nvPr>
            <p:ph type="sldNum" sz="quarter" idx="12"/>
          </p:nvPr>
        </p:nvSpPr>
        <p:spPr/>
        <p:txBody>
          <a:bodyPr/>
          <a:lstStyle/>
          <a:p>
            <a:fld id="{6635AECE-4DA7-47AD-B30C-0F3F09F1DB9A}" type="slidenum">
              <a:rPr lang="es-CO" smtClean="0"/>
              <a:t>‹Nº›</a:t>
            </a:fld>
            <a:endParaRPr lang="es-CO"/>
          </a:p>
        </p:txBody>
      </p:sp>
    </p:spTree>
    <p:extLst>
      <p:ext uri="{BB962C8B-B14F-4D97-AF65-F5344CB8AC3E}">
        <p14:creationId xmlns:p14="http://schemas.microsoft.com/office/powerpoint/2010/main" val="65115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54225-8E51-2B75-CA95-50F5F8035B2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5F46075-4B27-0B58-06D2-2A7DF39383D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D7CC776-8CB0-9E9A-5AD1-C0A1DF284A9F}"/>
              </a:ext>
            </a:extLst>
          </p:cNvPr>
          <p:cNvSpPr>
            <a:spLocks noGrp="1"/>
          </p:cNvSpPr>
          <p:nvPr>
            <p:ph type="dt" sz="half" idx="10"/>
          </p:nvPr>
        </p:nvSpPr>
        <p:spPr/>
        <p:txBody>
          <a:bodyPr/>
          <a:lstStyle/>
          <a:p>
            <a:fld id="{80649AAC-6991-4FF6-B30D-B1545F069287}" type="datetimeFigureOut">
              <a:rPr lang="es-CO" smtClean="0"/>
              <a:t>18/11/2022</a:t>
            </a:fld>
            <a:endParaRPr lang="es-CO"/>
          </a:p>
        </p:txBody>
      </p:sp>
      <p:sp>
        <p:nvSpPr>
          <p:cNvPr id="5" name="Marcador de pie de página 4">
            <a:extLst>
              <a:ext uri="{FF2B5EF4-FFF2-40B4-BE49-F238E27FC236}">
                <a16:creationId xmlns:a16="http://schemas.microsoft.com/office/drawing/2014/main" id="{41E2226C-7D49-8CA7-DE13-5EB9CBED25C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594D310-C454-00D2-6A09-AE5AF7C38B88}"/>
              </a:ext>
            </a:extLst>
          </p:cNvPr>
          <p:cNvSpPr>
            <a:spLocks noGrp="1"/>
          </p:cNvSpPr>
          <p:nvPr>
            <p:ph type="sldNum" sz="quarter" idx="12"/>
          </p:nvPr>
        </p:nvSpPr>
        <p:spPr/>
        <p:txBody>
          <a:bodyPr/>
          <a:lstStyle/>
          <a:p>
            <a:fld id="{6635AECE-4DA7-47AD-B30C-0F3F09F1DB9A}" type="slidenum">
              <a:rPr lang="es-CO" smtClean="0"/>
              <a:t>‹Nº›</a:t>
            </a:fld>
            <a:endParaRPr lang="es-CO"/>
          </a:p>
        </p:txBody>
      </p:sp>
    </p:spTree>
    <p:extLst>
      <p:ext uri="{BB962C8B-B14F-4D97-AF65-F5344CB8AC3E}">
        <p14:creationId xmlns:p14="http://schemas.microsoft.com/office/powerpoint/2010/main" val="245266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2848DD1-F234-538D-D8A6-1FBB7D8FDFF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3DDBBE2-5474-0E52-98C0-72BBE74BD65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F04138-78D6-7B79-A651-D8AF627B67A4}"/>
              </a:ext>
            </a:extLst>
          </p:cNvPr>
          <p:cNvSpPr>
            <a:spLocks noGrp="1"/>
          </p:cNvSpPr>
          <p:nvPr>
            <p:ph type="dt" sz="half" idx="10"/>
          </p:nvPr>
        </p:nvSpPr>
        <p:spPr/>
        <p:txBody>
          <a:bodyPr/>
          <a:lstStyle/>
          <a:p>
            <a:fld id="{80649AAC-6991-4FF6-B30D-B1545F069287}" type="datetimeFigureOut">
              <a:rPr lang="es-CO" smtClean="0"/>
              <a:t>18/11/2022</a:t>
            </a:fld>
            <a:endParaRPr lang="es-CO"/>
          </a:p>
        </p:txBody>
      </p:sp>
      <p:sp>
        <p:nvSpPr>
          <p:cNvPr id="5" name="Marcador de pie de página 4">
            <a:extLst>
              <a:ext uri="{FF2B5EF4-FFF2-40B4-BE49-F238E27FC236}">
                <a16:creationId xmlns:a16="http://schemas.microsoft.com/office/drawing/2014/main" id="{D9B54599-E42E-4FB4-155B-419B51A0A52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29E313A-36B8-F105-453C-CF611075510A}"/>
              </a:ext>
            </a:extLst>
          </p:cNvPr>
          <p:cNvSpPr>
            <a:spLocks noGrp="1"/>
          </p:cNvSpPr>
          <p:nvPr>
            <p:ph type="sldNum" sz="quarter" idx="12"/>
          </p:nvPr>
        </p:nvSpPr>
        <p:spPr/>
        <p:txBody>
          <a:bodyPr/>
          <a:lstStyle/>
          <a:p>
            <a:fld id="{6635AECE-4DA7-47AD-B30C-0F3F09F1DB9A}" type="slidenum">
              <a:rPr lang="es-CO" smtClean="0"/>
              <a:t>‹Nº›</a:t>
            </a:fld>
            <a:endParaRPr lang="es-CO"/>
          </a:p>
        </p:txBody>
      </p:sp>
    </p:spTree>
    <p:extLst>
      <p:ext uri="{BB962C8B-B14F-4D97-AF65-F5344CB8AC3E}">
        <p14:creationId xmlns:p14="http://schemas.microsoft.com/office/powerpoint/2010/main" val="363425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4797F-2C50-7A35-D37D-EC6145359E4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77C48A7-D718-86B8-B3F3-73B56D58DEC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79F3569-769B-EEF8-8A82-4FD0A77ED710}"/>
              </a:ext>
            </a:extLst>
          </p:cNvPr>
          <p:cNvSpPr>
            <a:spLocks noGrp="1"/>
          </p:cNvSpPr>
          <p:nvPr>
            <p:ph type="dt" sz="half" idx="10"/>
          </p:nvPr>
        </p:nvSpPr>
        <p:spPr/>
        <p:txBody>
          <a:bodyPr/>
          <a:lstStyle/>
          <a:p>
            <a:fld id="{80649AAC-6991-4FF6-B30D-B1545F069287}" type="datetimeFigureOut">
              <a:rPr lang="es-CO" smtClean="0"/>
              <a:t>18/11/2022</a:t>
            </a:fld>
            <a:endParaRPr lang="es-CO"/>
          </a:p>
        </p:txBody>
      </p:sp>
      <p:sp>
        <p:nvSpPr>
          <p:cNvPr id="5" name="Marcador de pie de página 4">
            <a:extLst>
              <a:ext uri="{FF2B5EF4-FFF2-40B4-BE49-F238E27FC236}">
                <a16:creationId xmlns:a16="http://schemas.microsoft.com/office/drawing/2014/main" id="{625C56F9-C201-C946-B0A1-050EE7F0314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3F65797-F931-4C05-0A83-285AC4112B64}"/>
              </a:ext>
            </a:extLst>
          </p:cNvPr>
          <p:cNvSpPr>
            <a:spLocks noGrp="1"/>
          </p:cNvSpPr>
          <p:nvPr>
            <p:ph type="sldNum" sz="quarter" idx="12"/>
          </p:nvPr>
        </p:nvSpPr>
        <p:spPr/>
        <p:txBody>
          <a:bodyPr/>
          <a:lstStyle/>
          <a:p>
            <a:fld id="{6635AECE-4DA7-47AD-B30C-0F3F09F1DB9A}" type="slidenum">
              <a:rPr lang="es-CO" smtClean="0"/>
              <a:t>‹Nº›</a:t>
            </a:fld>
            <a:endParaRPr lang="es-CO"/>
          </a:p>
        </p:txBody>
      </p:sp>
    </p:spTree>
    <p:extLst>
      <p:ext uri="{BB962C8B-B14F-4D97-AF65-F5344CB8AC3E}">
        <p14:creationId xmlns:p14="http://schemas.microsoft.com/office/powerpoint/2010/main" val="380214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236F21-7A2A-9688-8E20-BA8DB0C652A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34D2513-9D0F-E264-AB27-AE4648B847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64451F1-B688-49EB-7BCF-301DD33DBEDF}"/>
              </a:ext>
            </a:extLst>
          </p:cNvPr>
          <p:cNvSpPr>
            <a:spLocks noGrp="1"/>
          </p:cNvSpPr>
          <p:nvPr>
            <p:ph type="dt" sz="half" idx="10"/>
          </p:nvPr>
        </p:nvSpPr>
        <p:spPr/>
        <p:txBody>
          <a:bodyPr/>
          <a:lstStyle/>
          <a:p>
            <a:fld id="{80649AAC-6991-4FF6-B30D-B1545F069287}" type="datetimeFigureOut">
              <a:rPr lang="es-CO" smtClean="0"/>
              <a:t>18/11/2022</a:t>
            </a:fld>
            <a:endParaRPr lang="es-CO"/>
          </a:p>
        </p:txBody>
      </p:sp>
      <p:sp>
        <p:nvSpPr>
          <p:cNvPr id="5" name="Marcador de pie de página 4">
            <a:extLst>
              <a:ext uri="{FF2B5EF4-FFF2-40B4-BE49-F238E27FC236}">
                <a16:creationId xmlns:a16="http://schemas.microsoft.com/office/drawing/2014/main" id="{C04BB673-B4C0-563C-E7A5-10AC8C3878A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A08259E-3511-1E2E-5B7F-4BF8B10F8953}"/>
              </a:ext>
            </a:extLst>
          </p:cNvPr>
          <p:cNvSpPr>
            <a:spLocks noGrp="1"/>
          </p:cNvSpPr>
          <p:nvPr>
            <p:ph type="sldNum" sz="quarter" idx="12"/>
          </p:nvPr>
        </p:nvSpPr>
        <p:spPr/>
        <p:txBody>
          <a:bodyPr/>
          <a:lstStyle/>
          <a:p>
            <a:fld id="{6635AECE-4DA7-47AD-B30C-0F3F09F1DB9A}" type="slidenum">
              <a:rPr lang="es-CO" smtClean="0"/>
              <a:t>‹Nº›</a:t>
            </a:fld>
            <a:endParaRPr lang="es-CO"/>
          </a:p>
        </p:txBody>
      </p:sp>
    </p:spTree>
    <p:extLst>
      <p:ext uri="{BB962C8B-B14F-4D97-AF65-F5344CB8AC3E}">
        <p14:creationId xmlns:p14="http://schemas.microsoft.com/office/powerpoint/2010/main" val="320540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5D1511-EDD2-D5F5-60B3-265D043BCB0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2640C57-9A18-DB13-478E-6D2361B6293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AF264BB-D1BB-26D7-217E-11ADD33E9FF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999C04DF-51F0-4704-BEAD-C13C2F773B56}"/>
              </a:ext>
            </a:extLst>
          </p:cNvPr>
          <p:cNvSpPr>
            <a:spLocks noGrp="1"/>
          </p:cNvSpPr>
          <p:nvPr>
            <p:ph type="dt" sz="half" idx="10"/>
          </p:nvPr>
        </p:nvSpPr>
        <p:spPr/>
        <p:txBody>
          <a:bodyPr/>
          <a:lstStyle/>
          <a:p>
            <a:fld id="{80649AAC-6991-4FF6-B30D-B1545F069287}" type="datetimeFigureOut">
              <a:rPr lang="es-CO" smtClean="0"/>
              <a:t>18/11/2022</a:t>
            </a:fld>
            <a:endParaRPr lang="es-CO"/>
          </a:p>
        </p:txBody>
      </p:sp>
      <p:sp>
        <p:nvSpPr>
          <p:cNvPr id="6" name="Marcador de pie de página 5">
            <a:extLst>
              <a:ext uri="{FF2B5EF4-FFF2-40B4-BE49-F238E27FC236}">
                <a16:creationId xmlns:a16="http://schemas.microsoft.com/office/drawing/2014/main" id="{E9C440DA-987A-AD42-0A20-DF83AEA769C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93DFE3C-C811-07DF-C1CC-EE3520CC3E0C}"/>
              </a:ext>
            </a:extLst>
          </p:cNvPr>
          <p:cNvSpPr>
            <a:spLocks noGrp="1"/>
          </p:cNvSpPr>
          <p:nvPr>
            <p:ph type="sldNum" sz="quarter" idx="12"/>
          </p:nvPr>
        </p:nvSpPr>
        <p:spPr/>
        <p:txBody>
          <a:bodyPr/>
          <a:lstStyle/>
          <a:p>
            <a:fld id="{6635AECE-4DA7-47AD-B30C-0F3F09F1DB9A}" type="slidenum">
              <a:rPr lang="es-CO" smtClean="0"/>
              <a:t>‹Nº›</a:t>
            </a:fld>
            <a:endParaRPr lang="es-CO"/>
          </a:p>
        </p:txBody>
      </p:sp>
    </p:spTree>
    <p:extLst>
      <p:ext uri="{BB962C8B-B14F-4D97-AF65-F5344CB8AC3E}">
        <p14:creationId xmlns:p14="http://schemas.microsoft.com/office/powerpoint/2010/main" val="181620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52B2D-F694-EEB8-9C72-16BA80BBD21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B5F336F-7314-9190-F47B-BE6FE9221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335C89A-D43F-C8D2-EB1E-19E396728A1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DC28DFC3-BD58-BB61-B820-3EBA984E2A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13E5065-0E3A-9259-B26C-93A759F9DFB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E3A4ECB-F357-3A6E-2D58-031091D04844}"/>
              </a:ext>
            </a:extLst>
          </p:cNvPr>
          <p:cNvSpPr>
            <a:spLocks noGrp="1"/>
          </p:cNvSpPr>
          <p:nvPr>
            <p:ph type="dt" sz="half" idx="10"/>
          </p:nvPr>
        </p:nvSpPr>
        <p:spPr/>
        <p:txBody>
          <a:bodyPr/>
          <a:lstStyle/>
          <a:p>
            <a:fld id="{80649AAC-6991-4FF6-B30D-B1545F069287}" type="datetimeFigureOut">
              <a:rPr lang="es-CO" smtClean="0"/>
              <a:t>18/11/2022</a:t>
            </a:fld>
            <a:endParaRPr lang="es-CO"/>
          </a:p>
        </p:txBody>
      </p:sp>
      <p:sp>
        <p:nvSpPr>
          <p:cNvPr id="8" name="Marcador de pie de página 7">
            <a:extLst>
              <a:ext uri="{FF2B5EF4-FFF2-40B4-BE49-F238E27FC236}">
                <a16:creationId xmlns:a16="http://schemas.microsoft.com/office/drawing/2014/main" id="{A77C6940-A3BC-45A3-E9FE-7B8E647794AD}"/>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CE388AA6-5C9C-A587-ED22-4D2EE54AE782}"/>
              </a:ext>
            </a:extLst>
          </p:cNvPr>
          <p:cNvSpPr>
            <a:spLocks noGrp="1"/>
          </p:cNvSpPr>
          <p:nvPr>
            <p:ph type="sldNum" sz="quarter" idx="12"/>
          </p:nvPr>
        </p:nvSpPr>
        <p:spPr/>
        <p:txBody>
          <a:bodyPr/>
          <a:lstStyle/>
          <a:p>
            <a:fld id="{6635AECE-4DA7-47AD-B30C-0F3F09F1DB9A}" type="slidenum">
              <a:rPr lang="es-CO" smtClean="0"/>
              <a:t>‹Nº›</a:t>
            </a:fld>
            <a:endParaRPr lang="es-CO"/>
          </a:p>
        </p:txBody>
      </p:sp>
    </p:spTree>
    <p:extLst>
      <p:ext uri="{BB962C8B-B14F-4D97-AF65-F5344CB8AC3E}">
        <p14:creationId xmlns:p14="http://schemas.microsoft.com/office/powerpoint/2010/main" val="357289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7CBDD-C5D7-E114-1F04-D44BE9AB770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2CFEE78-08BD-981F-B793-9295C48A56F0}"/>
              </a:ext>
            </a:extLst>
          </p:cNvPr>
          <p:cNvSpPr>
            <a:spLocks noGrp="1"/>
          </p:cNvSpPr>
          <p:nvPr>
            <p:ph type="dt" sz="half" idx="10"/>
          </p:nvPr>
        </p:nvSpPr>
        <p:spPr/>
        <p:txBody>
          <a:bodyPr/>
          <a:lstStyle/>
          <a:p>
            <a:fld id="{80649AAC-6991-4FF6-B30D-B1545F069287}" type="datetimeFigureOut">
              <a:rPr lang="es-CO" smtClean="0"/>
              <a:t>18/11/2022</a:t>
            </a:fld>
            <a:endParaRPr lang="es-CO"/>
          </a:p>
        </p:txBody>
      </p:sp>
      <p:sp>
        <p:nvSpPr>
          <p:cNvPr id="4" name="Marcador de pie de página 3">
            <a:extLst>
              <a:ext uri="{FF2B5EF4-FFF2-40B4-BE49-F238E27FC236}">
                <a16:creationId xmlns:a16="http://schemas.microsoft.com/office/drawing/2014/main" id="{CDA09EF8-CACE-BE53-FF6C-ADDAC5AC4F7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7FF056D5-439A-8D49-F2D7-3D26FE1A0B2A}"/>
              </a:ext>
            </a:extLst>
          </p:cNvPr>
          <p:cNvSpPr>
            <a:spLocks noGrp="1"/>
          </p:cNvSpPr>
          <p:nvPr>
            <p:ph type="sldNum" sz="quarter" idx="12"/>
          </p:nvPr>
        </p:nvSpPr>
        <p:spPr/>
        <p:txBody>
          <a:bodyPr/>
          <a:lstStyle/>
          <a:p>
            <a:fld id="{6635AECE-4DA7-47AD-B30C-0F3F09F1DB9A}" type="slidenum">
              <a:rPr lang="es-CO" smtClean="0"/>
              <a:t>‹Nº›</a:t>
            </a:fld>
            <a:endParaRPr lang="es-CO"/>
          </a:p>
        </p:txBody>
      </p:sp>
    </p:spTree>
    <p:extLst>
      <p:ext uri="{BB962C8B-B14F-4D97-AF65-F5344CB8AC3E}">
        <p14:creationId xmlns:p14="http://schemas.microsoft.com/office/powerpoint/2010/main" val="1546532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7B5F8C8-BE95-5B0C-831B-36D84AD6140C}"/>
              </a:ext>
            </a:extLst>
          </p:cNvPr>
          <p:cNvSpPr>
            <a:spLocks noGrp="1"/>
          </p:cNvSpPr>
          <p:nvPr>
            <p:ph type="dt" sz="half" idx="10"/>
          </p:nvPr>
        </p:nvSpPr>
        <p:spPr/>
        <p:txBody>
          <a:bodyPr/>
          <a:lstStyle/>
          <a:p>
            <a:fld id="{80649AAC-6991-4FF6-B30D-B1545F069287}" type="datetimeFigureOut">
              <a:rPr lang="es-CO" smtClean="0"/>
              <a:t>18/11/2022</a:t>
            </a:fld>
            <a:endParaRPr lang="es-CO"/>
          </a:p>
        </p:txBody>
      </p:sp>
      <p:sp>
        <p:nvSpPr>
          <p:cNvPr id="3" name="Marcador de pie de página 2">
            <a:extLst>
              <a:ext uri="{FF2B5EF4-FFF2-40B4-BE49-F238E27FC236}">
                <a16:creationId xmlns:a16="http://schemas.microsoft.com/office/drawing/2014/main" id="{9E70E968-79C5-C7C0-3129-7E9F3785EF3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AB946571-5D62-6D4C-1F07-DCB27F140469}"/>
              </a:ext>
            </a:extLst>
          </p:cNvPr>
          <p:cNvSpPr>
            <a:spLocks noGrp="1"/>
          </p:cNvSpPr>
          <p:nvPr>
            <p:ph type="sldNum" sz="quarter" idx="12"/>
          </p:nvPr>
        </p:nvSpPr>
        <p:spPr/>
        <p:txBody>
          <a:bodyPr/>
          <a:lstStyle/>
          <a:p>
            <a:fld id="{6635AECE-4DA7-47AD-B30C-0F3F09F1DB9A}" type="slidenum">
              <a:rPr lang="es-CO" smtClean="0"/>
              <a:t>‹Nº›</a:t>
            </a:fld>
            <a:endParaRPr lang="es-CO"/>
          </a:p>
        </p:txBody>
      </p:sp>
    </p:spTree>
    <p:extLst>
      <p:ext uri="{BB962C8B-B14F-4D97-AF65-F5344CB8AC3E}">
        <p14:creationId xmlns:p14="http://schemas.microsoft.com/office/powerpoint/2010/main" val="382578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0A4DA-B01A-AF38-1555-A9CD45A73B7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119C0F7-D61A-49B0-FECA-A4CEB8426D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EBFAC88-A70F-B9A6-4C76-E4B7BE0C4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BCFA01-368B-D9C4-A344-0BC29A7AB7B7}"/>
              </a:ext>
            </a:extLst>
          </p:cNvPr>
          <p:cNvSpPr>
            <a:spLocks noGrp="1"/>
          </p:cNvSpPr>
          <p:nvPr>
            <p:ph type="dt" sz="half" idx="10"/>
          </p:nvPr>
        </p:nvSpPr>
        <p:spPr/>
        <p:txBody>
          <a:bodyPr/>
          <a:lstStyle/>
          <a:p>
            <a:fld id="{80649AAC-6991-4FF6-B30D-B1545F069287}" type="datetimeFigureOut">
              <a:rPr lang="es-CO" smtClean="0"/>
              <a:t>18/11/2022</a:t>
            </a:fld>
            <a:endParaRPr lang="es-CO"/>
          </a:p>
        </p:txBody>
      </p:sp>
      <p:sp>
        <p:nvSpPr>
          <p:cNvPr id="6" name="Marcador de pie de página 5">
            <a:extLst>
              <a:ext uri="{FF2B5EF4-FFF2-40B4-BE49-F238E27FC236}">
                <a16:creationId xmlns:a16="http://schemas.microsoft.com/office/drawing/2014/main" id="{09F22A9E-0724-CB8E-3972-6C3BBF01DF8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B4DA87-B154-80BA-F68E-9CA4AA0D0D5A}"/>
              </a:ext>
            </a:extLst>
          </p:cNvPr>
          <p:cNvSpPr>
            <a:spLocks noGrp="1"/>
          </p:cNvSpPr>
          <p:nvPr>
            <p:ph type="sldNum" sz="quarter" idx="12"/>
          </p:nvPr>
        </p:nvSpPr>
        <p:spPr/>
        <p:txBody>
          <a:bodyPr/>
          <a:lstStyle/>
          <a:p>
            <a:fld id="{6635AECE-4DA7-47AD-B30C-0F3F09F1DB9A}" type="slidenum">
              <a:rPr lang="es-CO" smtClean="0"/>
              <a:t>‹Nº›</a:t>
            </a:fld>
            <a:endParaRPr lang="es-CO"/>
          </a:p>
        </p:txBody>
      </p:sp>
    </p:spTree>
    <p:extLst>
      <p:ext uri="{BB962C8B-B14F-4D97-AF65-F5344CB8AC3E}">
        <p14:creationId xmlns:p14="http://schemas.microsoft.com/office/powerpoint/2010/main" val="134995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FACD1-6BA9-F2F2-1AB1-B92179C140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2D2EB7C-7F73-6851-FAC9-71B3C9596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CF8741D-E3CD-9E70-48BB-20501C606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DB0D452-AC7E-6A24-5FFB-0E83381E83AF}"/>
              </a:ext>
            </a:extLst>
          </p:cNvPr>
          <p:cNvSpPr>
            <a:spLocks noGrp="1"/>
          </p:cNvSpPr>
          <p:nvPr>
            <p:ph type="dt" sz="half" idx="10"/>
          </p:nvPr>
        </p:nvSpPr>
        <p:spPr/>
        <p:txBody>
          <a:bodyPr/>
          <a:lstStyle/>
          <a:p>
            <a:fld id="{80649AAC-6991-4FF6-B30D-B1545F069287}" type="datetimeFigureOut">
              <a:rPr lang="es-CO" smtClean="0"/>
              <a:t>18/11/2022</a:t>
            </a:fld>
            <a:endParaRPr lang="es-CO"/>
          </a:p>
        </p:txBody>
      </p:sp>
      <p:sp>
        <p:nvSpPr>
          <p:cNvPr id="6" name="Marcador de pie de página 5">
            <a:extLst>
              <a:ext uri="{FF2B5EF4-FFF2-40B4-BE49-F238E27FC236}">
                <a16:creationId xmlns:a16="http://schemas.microsoft.com/office/drawing/2014/main" id="{1253DF4C-D42D-710E-686D-697FB6218C3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D75422B-346F-0657-43E8-FD6B1BA15CC9}"/>
              </a:ext>
            </a:extLst>
          </p:cNvPr>
          <p:cNvSpPr>
            <a:spLocks noGrp="1"/>
          </p:cNvSpPr>
          <p:nvPr>
            <p:ph type="sldNum" sz="quarter" idx="12"/>
          </p:nvPr>
        </p:nvSpPr>
        <p:spPr/>
        <p:txBody>
          <a:bodyPr/>
          <a:lstStyle/>
          <a:p>
            <a:fld id="{6635AECE-4DA7-47AD-B30C-0F3F09F1DB9A}" type="slidenum">
              <a:rPr lang="es-CO" smtClean="0"/>
              <a:t>‹Nº›</a:t>
            </a:fld>
            <a:endParaRPr lang="es-CO"/>
          </a:p>
        </p:txBody>
      </p:sp>
    </p:spTree>
    <p:extLst>
      <p:ext uri="{BB962C8B-B14F-4D97-AF65-F5344CB8AC3E}">
        <p14:creationId xmlns:p14="http://schemas.microsoft.com/office/powerpoint/2010/main" val="149467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6144FAB-A96B-F4D5-5BB1-C0C877AB44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665E52E-709B-9C62-72E6-E153F72FC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7E9AE3A-4E48-DA17-7DEF-24832F4C1D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49AAC-6991-4FF6-B30D-B1545F069287}" type="datetimeFigureOut">
              <a:rPr lang="es-CO" smtClean="0"/>
              <a:t>18/11/2022</a:t>
            </a:fld>
            <a:endParaRPr lang="es-CO"/>
          </a:p>
        </p:txBody>
      </p:sp>
      <p:sp>
        <p:nvSpPr>
          <p:cNvPr id="5" name="Marcador de pie de página 4">
            <a:extLst>
              <a:ext uri="{FF2B5EF4-FFF2-40B4-BE49-F238E27FC236}">
                <a16:creationId xmlns:a16="http://schemas.microsoft.com/office/drawing/2014/main" id="{24036F2C-56F2-E911-E260-EBA41B7CBC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5FCF18B-FA5C-8A97-5575-4A7430E06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5AECE-4DA7-47AD-B30C-0F3F09F1DB9A}" type="slidenum">
              <a:rPr lang="es-CO" smtClean="0"/>
              <a:t>‹Nº›</a:t>
            </a:fld>
            <a:endParaRPr lang="es-CO"/>
          </a:p>
        </p:txBody>
      </p:sp>
    </p:spTree>
    <p:extLst>
      <p:ext uri="{BB962C8B-B14F-4D97-AF65-F5344CB8AC3E}">
        <p14:creationId xmlns:p14="http://schemas.microsoft.com/office/powerpoint/2010/main" val="1877620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5BBC95A-F67C-0EDA-34DE-1DF587730C85}"/>
              </a:ext>
            </a:extLst>
          </p:cNvPr>
          <p:cNvPicPr>
            <a:picLocks noChangeAspect="1"/>
          </p:cNvPicPr>
          <p:nvPr/>
        </p:nvPicPr>
        <p:blipFill rotWithShape="1">
          <a:blip r:embed="rId2"/>
          <a:srcRect l="6788" t="16425" r="12134" b="17295"/>
          <a:stretch/>
        </p:blipFill>
        <p:spPr>
          <a:xfrm>
            <a:off x="649155" y="531815"/>
            <a:ext cx="8640011" cy="4678017"/>
          </a:xfrm>
          <a:prstGeom prst="rect">
            <a:avLst/>
          </a:prstGeom>
          <a:ln w="228600" cap="sq" cmpd="thickThin">
            <a:solidFill>
              <a:srgbClr val="000000"/>
            </a:solidFill>
            <a:prstDash val="solid"/>
            <a:miter lim="800000"/>
          </a:ln>
          <a:effectLst>
            <a:innerShdw blurRad="76200">
              <a:srgbClr val="000000"/>
            </a:innerShdw>
          </a:effectLst>
        </p:spPr>
      </p:pic>
      <p:sp>
        <p:nvSpPr>
          <p:cNvPr id="7" name="CuadroTexto 6">
            <a:extLst>
              <a:ext uri="{FF2B5EF4-FFF2-40B4-BE49-F238E27FC236}">
                <a16:creationId xmlns:a16="http://schemas.microsoft.com/office/drawing/2014/main" id="{DA773C47-4BDC-A46E-9ADA-46553EAB0722}"/>
              </a:ext>
            </a:extLst>
          </p:cNvPr>
          <p:cNvSpPr txBox="1"/>
          <p:nvPr/>
        </p:nvSpPr>
        <p:spPr>
          <a:xfrm>
            <a:off x="241456" y="6488668"/>
            <a:ext cx="4711148" cy="369332"/>
          </a:xfrm>
          <a:prstGeom prst="rect">
            <a:avLst/>
          </a:prstGeom>
          <a:noFill/>
        </p:spPr>
        <p:txBody>
          <a:bodyPr wrap="square">
            <a:spAutoFit/>
          </a:bodyPr>
          <a:lstStyle/>
          <a:p>
            <a:r>
              <a:rPr lang="es-MX" dirty="0"/>
              <a:t>https://www.essentialmathfordatascience.com/</a:t>
            </a:r>
            <a:endParaRPr lang="es-CO" dirty="0"/>
          </a:p>
        </p:txBody>
      </p:sp>
      <p:pic>
        <p:nvPicPr>
          <p:cNvPr id="12" name="Imagen 11">
            <a:extLst>
              <a:ext uri="{FF2B5EF4-FFF2-40B4-BE49-F238E27FC236}">
                <a16:creationId xmlns:a16="http://schemas.microsoft.com/office/drawing/2014/main" id="{C32E97E3-E2BB-D413-9F06-92E9430BAE18}"/>
              </a:ext>
            </a:extLst>
          </p:cNvPr>
          <p:cNvPicPr>
            <a:picLocks noChangeAspect="1"/>
          </p:cNvPicPr>
          <p:nvPr/>
        </p:nvPicPr>
        <p:blipFill rotWithShape="1">
          <a:blip r:embed="rId3"/>
          <a:srcRect l="51309" t="28019" r="22284" b="16522"/>
          <a:stretch/>
        </p:blipFill>
        <p:spPr>
          <a:xfrm>
            <a:off x="9712642" y="1802296"/>
            <a:ext cx="2156641" cy="2557669"/>
          </a:xfrm>
          <a:prstGeom prst="rect">
            <a:avLst/>
          </a:prstGeom>
        </p:spPr>
      </p:pic>
      <p:sp>
        <p:nvSpPr>
          <p:cNvPr id="13" name="CuadroTexto 12">
            <a:extLst>
              <a:ext uri="{FF2B5EF4-FFF2-40B4-BE49-F238E27FC236}">
                <a16:creationId xmlns:a16="http://schemas.microsoft.com/office/drawing/2014/main" id="{86A079D1-2EEA-D58F-E4FB-891FAD273455}"/>
              </a:ext>
            </a:extLst>
          </p:cNvPr>
          <p:cNvSpPr txBox="1"/>
          <p:nvPr/>
        </p:nvSpPr>
        <p:spPr>
          <a:xfrm>
            <a:off x="241456" y="5561556"/>
            <a:ext cx="4727704" cy="646331"/>
          </a:xfrm>
          <a:prstGeom prst="rect">
            <a:avLst/>
          </a:prstGeom>
          <a:noFill/>
        </p:spPr>
        <p:txBody>
          <a:bodyPr wrap="none" rtlCol="0">
            <a:spAutoFit/>
          </a:bodyPr>
          <a:lstStyle/>
          <a:p>
            <a:r>
              <a:rPr lang="es-CO" dirty="0"/>
              <a:t>Autor: </a:t>
            </a:r>
            <a:r>
              <a:rPr lang="es-CO" dirty="0" err="1"/>
              <a:t>Hadrien</a:t>
            </a:r>
            <a:r>
              <a:rPr lang="es-CO" dirty="0"/>
              <a:t> Jean. PHD en ciencia cognitiva.</a:t>
            </a:r>
          </a:p>
          <a:p>
            <a:r>
              <a:rPr lang="es-CO" dirty="0"/>
              <a:t>Profesor de Machine </a:t>
            </a:r>
            <a:r>
              <a:rPr lang="es-CO" dirty="0" err="1"/>
              <a:t>Learning</a:t>
            </a:r>
            <a:r>
              <a:rPr lang="es-CO" dirty="0"/>
              <a:t> y Deep </a:t>
            </a:r>
            <a:r>
              <a:rPr lang="es-CO" dirty="0" err="1"/>
              <a:t>Learning</a:t>
            </a:r>
            <a:r>
              <a:rPr lang="es-CO" dirty="0"/>
              <a:t>. </a:t>
            </a:r>
          </a:p>
        </p:txBody>
      </p:sp>
    </p:spTree>
    <p:extLst>
      <p:ext uri="{BB962C8B-B14F-4D97-AF65-F5344CB8AC3E}">
        <p14:creationId xmlns:p14="http://schemas.microsoft.com/office/powerpoint/2010/main" val="4265627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5DB0597-C071-146B-6B33-1A571A10CB9E}"/>
              </a:ext>
            </a:extLst>
          </p:cNvPr>
          <p:cNvPicPr>
            <a:picLocks noChangeAspect="1"/>
          </p:cNvPicPr>
          <p:nvPr/>
        </p:nvPicPr>
        <p:blipFill rotWithShape="1">
          <a:blip r:embed="rId2"/>
          <a:srcRect t="33430" r="79136" b="22319"/>
          <a:stretch/>
        </p:blipFill>
        <p:spPr>
          <a:xfrm>
            <a:off x="394874" y="1141994"/>
            <a:ext cx="3527770" cy="4225137"/>
          </a:xfrm>
          <a:prstGeom prst="rect">
            <a:avLst/>
          </a:prstGeom>
        </p:spPr>
      </p:pic>
      <p:pic>
        <p:nvPicPr>
          <p:cNvPr id="7" name="Imagen 6">
            <a:extLst>
              <a:ext uri="{FF2B5EF4-FFF2-40B4-BE49-F238E27FC236}">
                <a16:creationId xmlns:a16="http://schemas.microsoft.com/office/drawing/2014/main" id="{4EC4E99D-7F32-C1D4-19C8-5598732BAF3B}"/>
              </a:ext>
            </a:extLst>
          </p:cNvPr>
          <p:cNvPicPr>
            <a:picLocks noChangeAspect="1"/>
          </p:cNvPicPr>
          <p:nvPr/>
        </p:nvPicPr>
        <p:blipFill rotWithShape="1">
          <a:blip r:embed="rId2"/>
          <a:srcRect l="23593" t="28985" r="37669" b="45121"/>
          <a:stretch/>
        </p:blipFill>
        <p:spPr>
          <a:xfrm>
            <a:off x="4598505" y="1189383"/>
            <a:ext cx="5933315" cy="2239617"/>
          </a:xfrm>
          <a:prstGeom prst="rect">
            <a:avLst/>
          </a:prstGeom>
        </p:spPr>
      </p:pic>
      <p:sp>
        <p:nvSpPr>
          <p:cNvPr id="11" name="CuadroTexto 10">
            <a:extLst>
              <a:ext uri="{FF2B5EF4-FFF2-40B4-BE49-F238E27FC236}">
                <a16:creationId xmlns:a16="http://schemas.microsoft.com/office/drawing/2014/main" id="{A692A81A-11D6-926F-FBEA-96611C6700D7}"/>
              </a:ext>
            </a:extLst>
          </p:cNvPr>
          <p:cNvSpPr txBox="1"/>
          <p:nvPr/>
        </p:nvSpPr>
        <p:spPr>
          <a:xfrm>
            <a:off x="4598505" y="3793434"/>
            <a:ext cx="6096000" cy="1477328"/>
          </a:xfrm>
          <a:prstGeom prst="rect">
            <a:avLst/>
          </a:prstGeom>
          <a:noFill/>
        </p:spPr>
        <p:txBody>
          <a:bodyPr wrap="square">
            <a:spAutoFit/>
          </a:bodyPr>
          <a:lstStyle/>
          <a:p>
            <a:r>
              <a:rPr lang="es-MX" b="1" dirty="0"/>
              <a:t>Walter Shields </a:t>
            </a:r>
            <a:r>
              <a:rPr lang="es-MX" dirty="0"/>
              <a:t>ha trabajado con SQL y bases de datos durante más de dieciocho años, ayudando a organizaciones como Target </a:t>
            </a:r>
            <a:r>
              <a:rPr lang="es-MX" dirty="0" err="1"/>
              <a:t>Corporation</a:t>
            </a:r>
            <a:r>
              <a:rPr lang="es-MX" dirty="0"/>
              <a:t>, la Autoridad de Tránsito de la ciudad de Nueva York y NYC </a:t>
            </a:r>
            <a:r>
              <a:rPr lang="es-MX" dirty="0" err="1"/>
              <a:t>Administration</a:t>
            </a:r>
            <a:r>
              <a:rPr lang="es-MX" dirty="0"/>
              <a:t> </a:t>
            </a:r>
            <a:r>
              <a:rPr lang="es-MX" dirty="0" err="1"/>
              <a:t>for</a:t>
            </a:r>
            <a:r>
              <a:rPr lang="es-MX" dirty="0"/>
              <a:t> </a:t>
            </a:r>
            <a:r>
              <a:rPr lang="es-MX" dirty="0" err="1"/>
              <a:t>Children's</a:t>
            </a:r>
            <a:r>
              <a:rPr lang="es-MX" dirty="0"/>
              <a:t> </a:t>
            </a:r>
            <a:r>
              <a:rPr lang="es-MX" dirty="0" err="1"/>
              <a:t>Services</a:t>
            </a:r>
            <a:r>
              <a:rPr lang="es-MX" dirty="0"/>
              <a:t> a potenciar y conocer sus datos utilizando SQL</a:t>
            </a:r>
            <a:endParaRPr lang="es-CO" dirty="0"/>
          </a:p>
        </p:txBody>
      </p:sp>
    </p:spTree>
    <p:extLst>
      <p:ext uri="{BB962C8B-B14F-4D97-AF65-F5344CB8AC3E}">
        <p14:creationId xmlns:p14="http://schemas.microsoft.com/office/powerpoint/2010/main" val="1357166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1A294495-D0CC-629D-B46E-2635714EA704}"/>
              </a:ext>
            </a:extLst>
          </p:cNvPr>
          <p:cNvPicPr>
            <a:picLocks noChangeAspect="1"/>
          </p:cNvPicPr>
          <p:nvPr/>
        </p:nvPicPr>
        <p:blipFill rotWithShape="1">
          <a:blip r:embed="rId2"/>
          <a:srcRect l="34832" t="18164" r="35159" b="14976"/>
          <a:stretch/>
        </p:blipFill>
        <p:spPr>
          <a:xfrm>
            <a:off x="490332" y="675860"/>
            <a:ext cx="3644348" cy="4585253"/>
          </a:xfrm>
          <a:prstGeom prst="rect">
            <a:avLst/>
          </a:prstGeom>
        </p:spPr>
      </p:pic>
      <p:sp>
        <p:nvSpPr>
          <p:cNvPr id="9" name="CuadroTexto 8">
            <a:extLst>
              <a:ext uri="{FF2B5EF4-FFF2-40B4-BE49-F238E27FC236}">
                <a16:creationId xmlns:a16="http://schemas.microsoft.com/office/drawing/2014/main" id="{C8E2298D-3531-5B10-4CFA-20BAF18F30A8}"/>
              </a:ext>
            </a:extLst>
          </p:cNvPr>
          <p:cNvSpPr txBox="1"/>
          <p:nvPr/>
        </p:nvSpPr>
        <p:spPr>
          <a:xfrm>
            <a:off x="4585255" y="2229822"/>
            <a:ext cx="6096000" cy="1477328"/>
          </a:xfrm>
          <a:prstGeom prst="rect">
            <a:avLst/>
          </a:prstGeom>
          <a:noFill/>
        </p:spPr>
        <p:txBody>
          <a:bodyPr wrap="square">
            <a:spAutoFit/>
          </a:bodyPr>
          <a:lstStyle/>
          <a:p>
            <a:r>
              <a:rPr lang="en-US" b="1" i="1" dirty="0">
                <a:solidFill>
                  <a:srgbClr val="0F1111"/>
                </a:solidFill>
                <a:effectLst/>
                <a:latin typeface="Amazon Ember"/>
              </a:rPr>
              <a:t>Pandas for Everyone</a:t>
            </a:r>
            <a:r>
              <a:rPr lang="en-US" b="0" i="0" dirty="0">
                <a:solidFill>
                  <a:srgbClr val="0F1111"/>
                </a:solidFill>
                <a:effectLst/>
                <a:latin typeface="Amazon Ember"/>
              </a:rPr>
              <a:t> brings together practical knowledge and insight for solving real problems with Pandas, even if you’re new to Python data analysis. Daniel Y. Chen introduces key concepts through simple but practical examples, incrementally building on them to solve more difficult, real-world problems.</a:t>
            </a:r>
            <a:endParaRPr lang="es-CO" dirty="0"/>
          </a:p>
        </p:txBody>
      </p:sp>
      <p:sp>
        <p:nvSpPr>
          <p:cNvPr id="11" name="CuadroTexto 10">
            <a:extLst>
              <a:ext uri="{FF2B5EF4-FFF2-40B4-BE49-F238E27FC236}">
                <a16:creationId xmlns:a16="http://schemas.microsoft.com/office/drawing/2014/main" id="{55D6987B-50C4-4E66-16E7-09C870983B35}"/>
              </a:ext>
            </a:extLst>
          </p:cNvPr>
          <p:cNvSpPr txBox="1"/>
          <p:nvPr/>
        </p:nvSpPr>
        <p:spPr>
          <a:xfrm>
            <a:off x="4678019" y="935792"/>
            <a:ext cx="6096000" cy="646331"/>
          </a:xfrm>
          <a:prstGeom prst="rect">
            <a:avLst/>
          </a:prstGeom>
          <a:noFill/>
        </p:spPr>
        <p:txBody>
          <a:bodyPr wrap="square">
            <a:spAutoFit/>
          </a:bodyPr>
          <a:lstStyle/>
          <a:p>
            <a:pPr algn="l"/>
            <a:r>
              <a:rPr lang="en-US" b="0" i="0" dirty="0">
                <a:solidFill>
                  <a:srgbClr val="0F1111"/>
                </a:solidFill>
                <a:effectLst/>
                <a:latin typeface="Amazon Ember"/>
              </a:rPr>
              <a:t>Pandas for Everyone: Python Data Analysis (Addison-Wesley Data &amp; Analytics Series) </a:t>
            </a:r>
            <a:r>
              <a:rPr lang="en-US" b="0" i="0" dirty="0">
                <a:solidFill>
                  <a:srgbClr val="565959"/>
                </a:solidFill>
                <a:effectLst/>
                <a:latin typeface="Amazon Ember"/>
              </a:rPr>
              <a:t>1st </a:t>
            </a:r>
            <a:r>
              <a:rPr lang="en-US" b="0" i="0" dirty="0" err="1">
                <a:solidFill>
                  <a:srgbClr val="565959"/>
                </a:solidFill>
                <a:effectLst/>
                <a:latin typeface="Amazon Ember"/>
              </a:rPr>
              <a:t>Edición</a:t>
            </a:r>
            <a:endParaRPr lang="en-US" b="0" i="0" dirty="0">
              <a:solidFill>
                <a:srgbClr val="0F1111"/>
              </a:solidFill>
              <a:effectLst/>
              <a:latin typeface="Amazon Ember"/>
            </a:endParaRPr>
          </a:p>
        </p:txBody>
      </p:sp>
    </p:spTree>
    <p:extLst>
      <p:ext uri="{BB962C8B-B14F-4D97-AF65-F5344CB8AC3E}">
        <p14:creationId xmlns:p14="http://schemas.microsoft.com/office/powerpoint/2010/main" val="47332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2F9FE54-A3F4-DEDD-B8AF-25F96976185F}"/>
              </a:ext>
            </a:extLst>
          </p:cNvPr>
          <p:cNvPicPr>
            <a:picLocks noChangeAspect="1"/>
          </p:cNvPicPr>
          <p:nvPr/>
        </p:nvPicPr>
        <p:blipFill rotWithShape="1">
          <a:blip r:embed="rId2"/>
          <a:srcRect l="39197" t="27826" r="39742" b="26184"/>
          <a:stretch/>
        </p:blipFill>
        <p:spPr>
          <a:xfrm>
            <a:off x="450575" y="738413"/>
            <a:ext cx="4108173" cy="5066038"/>
          </a:xfrm>
          <a:prstGeom prst="rect">
            <a:avLst/>
          </a:prstGeom>
        </p:spPr>
      </p:pic>
      <p:sp>
        <p:nvSpPr>
          <p:cNvPr id="6" name="CuadroTexto 5">
            <a:extLst>
              <a:ext uri="{FF2B5EF4-FFF2-40B4-BE49-F238E27FC236}">
                <a16:creationId xmlns:a16="http://schemas.microsoft.com/office/drawing/2014/main" id="{58728621-B717-3A53-AC35-B2CEE540B472}"/>
              </a:ext>
            </a:extLst>
          </p:cNvPr>
          <p:cNvSpPr txBox="1"/>
          <p:nvPr/>
        </p:nvSpPr>
        <p:spPr>
          <a:xfrm>
            <a:off x="4969565" y="1033669"/>
            <a:ext cx="6147452" cy="3970318"/>
          </a:xfrm>
          <a:prstGeom prst="rect">
            <a:avLst/>
          </a:prstGeom>
          <a:noFill/>
        </p:spPr>
        <p:txBody>
          <a:bodyPr wrap="none" rtlCol="0">
            <a:spAutoFit/>
          </a:bodyPr>
          <a:lstStyle/>
          <a:p>
            <a:r>
              <a:rPr lang="es-CO" dirty="0"/>
              <a:t>Se considera la biblia de Hadoop. Especial para principiantes</a:t>
            </a:r>
          </a:p>
          <a:p>
            <a:r>
              <a:rPr lang="es-CO" dirty="0"/>
              <a:t>Libro de 750 paginas.</a:t>
            </a:r>
          </a:p>
          <a:p>
            <a:endParaRPr lang="es-CO" dirty="0"/>
          </a:p>
          <a:p>
            <a:r>
              <a:rPr lang="es-CO" dirty="0"/>
              <a:t>Autor Tom White</a:t>
            </a:r>
          </a:p>
          <a:p>
            <a:endParaRPr lang="es-CO" dirty="0"/>
          </a:p>
          <a:p>
            <a:r>
              <a:rPr lang="es-CO" dirty="0"/>
              <a:t>4 Edición.</a:t>
            </a:r>
          </a:p>
          <a:p>
            <a:endParaRPr lang="es-CO" dirty="0"/>
          </a:p>
          <a:p>
            <a:r>
              <a:rPr lang="es-CO" dirty="0"/>
              <a:t>Editorial O’REILLY</a:t>
            </a:r>
          </a:p>
          <a:p>
            <a:endParaRPr lang="es-CO" dirty="0"/>
          </a:p>
          <a:p>
            <a:r>
              <a:rPr lang="es-CO" dirty="0"/>
              <a:t>Esta dividido en 4 partes. </a:t>
            </a:r>
          </a:p>
          <a:p>
            <a:r>
              <a:rPr lang="es-CO" dirty="0"/>
              <a:t>24 Capítulos.</a:t>
            </a:r>
          </a:p>
          <a:p>
            <a:endParaRPr lang="es-CO" dirty="0"/>
          </a:p>
          <a:p>
            <a:r>
              <a:rPr lang="es-CO" dirty="0"/>
              <a:t>El 4 capitulo profundiza en proyectos relacionados con Hadoop:</a:t>
            </a:r>
          </a:p>
          <a:p>
            <a:r>
              <a:rPr lang="es-CO" dirty="0" err="1"/>
              <a:t>Hive</a:t>
            </a:r>
            <a:r>
              <a:rPr lang="es-CO" dirty="0"/>
              <a:t>, </a:t>
            </a:r>
            <a:r>
              <a:rPr lang="es-CO" dirty="0" err="1"/>
              <a:t>Pig</a:t>
            </a:r>
            <a:r>
              <a:rPr lang="es-CO" dirty="0"/>
              <a:t>, </a:t>
            </a:r>
            <a:r>
              <a:rPr lang="es-CO" dirty="0" err="1"/>
              <a:t>Avro</a:t>
            </a:r>
            <a:r>
              <a:rPr lang="es-CO" dirty="0"/>
              <a:t>, </a:t>
            </a:r>
            <a:r>
              <a:rPr lang="es-CO" dirty="0" err="1"/>
              <a:t>Parquet</a:t>
            </a:r>
            <a:r>
              <a:rPr lang="es-CO" dirty="0"/>
              <a:t>, </a:t>
            </a:r>
            <a:r>
              <a:rPr lang="es-CO" dirty="0" err="1"/>
              <a:t>Flume</a:t>
            </a:r>
            <a:r>
              <a:rPr lang="es-CO" dirty="0"/>
              <a:t>, </a:t>
            </a:r>
            <a:r>
              <a:rPr lang="es-CO" dirty="0" err="1"/>
              <a:t>Sqoop</a:t>
            </a:r>
            <a:r>
              <a:rPr lang="es-CO" dirty="0"/>
              <a:t> etc.</a:t>
            </a:r>
          </a:p>
        </p:txBody>
      </p:sp>
    </p:spTree>
    <p:extLst>
      <p:ext uri="{BB962C8B-B14F-4D97-AF65-F5344CB8AC3E}">
        <p14:creationId xmlns:p14="http://schemas.microsoft.com/office/powerpoint/2010/main" val="360502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5CEEE8F-609A-1300-336D-BFAA8E0CF976}"/>
              </a:ext>
            </a:extLst>
          </p:cNvPr>
          <p:cNvPicPr>
            <a:picLocks noChangeAspect="1"/>
          </p:cNvPicPr>
          <p:nvPr/>
        </p:nvPicPr>
        <p:blipFill rotWithShape="1">
          <a:blip r:embed="rId2"/>
          <a:srcRect l="25074" t="20091" r="44498" b="16530"/>
          <a:stretch/>
        </p:blipFill>
        <p:spPr>
          <a:xfrm>
            <a:off x="513566" y="931586"/>
            <a:ext cx="4246323" cy="4994828"/>
          </a:xfrm>
          <a:prstGeom prst="rect">
            <a:avLst/>
          </a:prstGeom>
        </p:spPr>
      </p:pic>
      <p:sp>
        <p:nvSpPr>
          <p:cNvPr id="6" name="CuadroTexto 5">
            <a:extLst>
              <a:ext uri="{FF2B5EF4-FFF2-40B4-BE49-F238E27FC236}">
                <a16:creationId xmlns:a16="http://schemas.microsoft.com/office/drawing/2014/main" id="{458CB4E5-2E78-ABA9-A558-37CBAE8105FD}"/>
              </a:ext>
            </a:extLst>
          </p:cNvPr>
          <p:cNvSpPr txBox="1"/>
          <p:nvPr/>
        </p:nvSpPr>
        <p:spPr>
          <a:xfrm>
            <a:off x="5098093" y="597316"/>
            <a:ext cx="6455081" cy="2585323"/>
          </a:xfrm>
          <a:prstGeom prst="rect">
            <a:avLst/>
          </a:prstGeom>
          <a:noFill/>
        </p:spPr>
        <p:txBody>
          <a:bodyPr wrap="square" rtlCol="0">
            <a:spAutoFit/>
          </a:bodyPr>
          <a:lstStyle/>
          <a:p>
            <a:r>
              <a:rPr lang="es-CO" dirty="0"/>
              <a:t>Editorial </a:t>
            </a:r>
            <a:r>
              <a:rPr lang="es-CO" dirty="0" err="1"/>
              <a:t>Packt</a:t>
            </a:r>
            <a:r>
              <a:rPr lang="es-CO" dirty="0"/>
              <a:t> Publishing. </a:t>
            </a:r>
          </a:p>
          <a:p>
            <a:r>
              <a:rPr lang="es-CO" dirty="0"/>
              <a:t>2020</a:t>
            </a:r>
          </a:p>
          <a:p>
            <a:endParaRPr lang="es-CO" dirty="0"/>
          </a:p>
          <a:p>
            <a:r>
              <a:rPr lang="es-CO" dirty="0"/>
              <a:t>Autores: </a:t>
            </a:r>
            <a:r>
              <a:rPr lang="es-CO" b="1" i="0" dirty="0" err="1">
                <a:solidFill>
                  <a:srgbClr val="0F1111"/>
                </a:solidFill>
                <a:effectLst/>
                <a:latin typeface="Amazon Ember"/>
              </a:rPr>
              <a:t>Amit</a:t>
            </a:r>
            <a:r>
              <a:rPr lang="es-CO" b="1" i="0" dirty="0">
                <a:solidFill>
                  <a:srgbClr val="0F1111"/>
                </a:solidFill>
                <a:effectLst/>
                <a:latin typeface="Amazon Ember"/>
              </a:rPr>
              <a:t> </a:t>
            </a:r>
            <a:r>
              <a:rPr lang="es-CO" b="1" i="0" dirty="0" err="1">
                <a:solidFill>
                  <a:srgbClr val="0F1111"/>
                </a:solidFill>
                <a:effectLst/>
                <a:latin typeface="Amazon Ember"/>
              </a:rPr>
              <a:t>Phaltankar</a:t>
            </a:r>
            <a:r>
              <a:rPr lang="es-CO" b="1" i="0" dirty="0">
                <a:solidFill>
                  <a:srgbClr val="0F1111"/>
                </a:solidFill>
                <a:effectLst/>
                <a:latin typeface="Amazon Ember"/>
              </a:rPr>
              <a:t>, </a:t>
            </a:r>
            <a:r>
              <a:rPr lang="es-CO" b="1" i="0" dirty="0" err="1">
                <a:solidFill>
                  <a:srgbClr val="0F1111"/>
                </a:solidFill>
                <a:effectLst/>
                <a:latin typeface="Amazon Ember"/>
              </a:rPr>
              <a:t>Juned</a:t>
            </a:r>
            <a:r>
              <a:rPr lang="es-CO" b="1" i="0" dirty="0">
                <a:solidFill>
                  <a:srgbClr val="0F1111"/>
                </a:solidFill>
                <a:effectLst/>
                <a:latin typeface="Amazon Ember"/>
              </a:rPr>
              <a:t> Ahsan, Michael Harrison</a:t>
            </a:r>
          </a:p>
          <a:p>
            <a:r>
              <a:rPr lang="es-CO" b="1" dirty="0">
                <a:solidFill>
                  <a:srgbClr val="0F1111"/>
                </a:solidFill>
                <a:latin typeface="Amazon Ember"/>
              </a:rPr>
              <a:t>                 </a:t>
            </a:r>
            <a:r>
              <a:rPr lang="es-CO" b="1" i="0" dirty="0">
                <a:solidFill>
                  <a:srgbClr val="0F1111"/>
                </a:solidFill>
                <a:effectLst/>
                <a:latin typeface="Amazon Ember"/>
              </a:rPr>
              <a:t>Liviu </a:t>
            </a:r>
            <a:r>
              <a:rPr lang="es-CO" b="1" i="0" dirty="0" err="1">
                <a:solidFill>
                  <a:srgbClr val="0F1111"/>
                </a:solidFill>
                <a:effectLst/>
                <a:latin typeface="Amazon Ember"/>
              </a:rPr>
              <a:t>Nedov</a:t>
            </a:r>
            <a:r>
              <a:rPr lang="es-CO" b="1" dirty="0">
                <a:solidFill>
                  <a:srgbClr val="0F1111"/>
                </a:solidFill>
                <a:latin typeface="Amazon Ember"/>
              </a:rPr>
              <a:t>.</a:t>
            </a:r>
          </a:p>
          <a:p>
            <a:endParaRPr lang="es-CO" b="1" i="0" dirty="0">
              <a:solidFill>
                <a:srgbClr val="0F1111"/>
              </a:solidFill>
              <a:effectLst/>
              <a:latin typeface="Amazon Ember"/>
            </a:endParaRPr>
          </a:p>
          <a:p>
            <a:r>
              <a:rPr lang="es-CO" i="0" dirty="0">
                <a:solidFill>
                  <a:srgbClr val="0F1111"/>
                </a:solidFill>
                <a:effectLst/>
                <a:latin typeface="Amazon Ember"/>
              </a:rPr>
              <a:t>Dirigido a principiantes explicando como trabajar con Atlas, ingresar nuevos datos, modificar manipular, restaurar, técnicas de autenticación etc. y finalmente  visualizar</a:t>
            </a:r>
          </a:p>
        </p:txBody>
      </p:sp>
      <p:sp>
        <p:nvSpPr>
          <p:cNvPr id="7" name="CuadroTexto 6">
            <a:extLst>
              <a:ext uri="{FF2B5EF4-FFF2-40B4-BE49-F238E27FC236}">
                <a16:creationId xmlns:a16="http://schemas.microsoft.com/office/drawing/2014/main" id="{D8594AD6-4D5F-32EF-8E86-C150B0FCF6AA}"/>
              </a:ext>
            </a:extLst>
          </p:cNvPr>
          <p:cNvSpPr txBox="1"/>
          <p:nvPr/>
        </p:nvSpPr>
        <p:spPr>
          <a:xfrm>
            <a:off x="5386191" y="3244474"/>
            <a:ext cx="3266279" cy="3016210"/>
          </a:xfrm>
          <a:prstGeom prst="rect">
            <a:avLst/>
          </a:prstGeom>
          <a:noFill/>
        </p:spPr>
        <p:txBody>
          <a:bodyPr wrap="none" rtlCol="0">
            <a:spAutoFit/>
          </a:bodyPr>
          <a:lstStyle/>
          <a:p>
            <a:pPr algn="l"/>
            <a:r>
              <a:rPr lang="es-CO" sz="1200" b="1" i="0" dirty="0">
                <a:solidFill>
                  <a:srgbClr val="0F1111"/>
                </a:solidFill>
                <a:effectLst/>
                <a:latin typeface="Amazon Ember"/>
              </a:rPr>
              <a:t>Table </a:t>
            </a:r>
            <a:r>
              <a:rPr lang="es-CO" sz="1200" b="1" i="0" dirty="0" err="1">
                <a:solidFill>
                  <a:srgbClr val="0F1111"/>
                </a:solidFill>
                <a:effectLst/>
                <a:latin typeface="Amazon Ember"/>
              </a:rPr>
              <a:t>of</a:t>
            </a:r>
            <a:r>
              <a:rPr lang="es-CO" sz="1200" b="1" i="0" dirty="0">
                <a:solidFill>
                  <a:srgbClr val="0F1111"/>
                </a:solidFill>
                <a:effectLst/>
                <a:latin typeface="Amazon Ember"/>
              </a:rPr>
              <a:t> </a:t>
            </a:r>
            <a:r>
              <a:rPr lang="es-CO" sz="1200" b="1" i="0" dirty="0" err="1">
                <a:solidFill>
                  <a:srgbClr val="0F1111"/>
                </a:solidFill>
                <a:effectLst/>
                <a:latin typeface="Amazon Ember"/>
              </a:rPr>
              <a:t>Contents</a:t>
            </a:r>
            <a:endParaRPr lang="es-CO" sz="1200" b="1" i="0" dirty="0">
              <a:solidFill>
                <a:srgbClr val="0F1111"/>
              </a:solidFill>
              <a:effectLst/>
              <a:latin typeface="Amazon Ember"/>
            </a:endParaRPr>
          </a:p>
          <a:p>
            <a:pPr algn="l">
              <a:buFont typeface="+mj-lt"/>
              <a:buAutoNum type="arabicPeriod"/>
            </a:pPr>
            <a:r>
              <a:rPr lang="es-CO" sz="1200" b="0" i="0" dirty="0" err="1">
                <a:solidFill>
                  <a:srgbClr val="0F1111"/>
                </a:solidFill>
                <a:effectLst/>
                <a:latin typeface="Amazon Ember"/>
              </a:rPr>
              <a:t>Introduction</a:t>
            </a:r>
            <a:r>
              <a:rPr lang="es-CO" sz="1200" b="0" i="0" dirty="0">
                <a:solidFill>
                  <a:srgbClr val="0F1111"/>
                </a:solidFill>
                <a:effectLst/>
                <a:latin typeface="Amazon Ember"/>
              </a:rPr>
              <a:t> </a:t>
            </a:r>
            <a:r>
              <a:rPr lang="es-CO" sz="1200" b="0" i="0" dirty="0" err="1">
                <a:solidFill>
                  <a:srgbClr val="0F1111"/>
                </a:solidFill>
                <a:effectLst/>
                <a:latin typeface="Amazon Ember"/>
              </a:rPr>
              <a:t>to</a:t>
            </a:r>
            <a:r>
              <a:rPr lang="es-CO" sz="1200" b="0" i="0" dirty="0">
                <a:solidFill>
                  <a:srgbClr val="0F1111"/>
                </a:solidFill>
                <a:effectLst/>
                <a:latin typeface="Amazon Ember"/>
              </a:rPr>
              <a:t> MongoDB</a:t>
            </a:r>
          </a:p>
          <a:p>
            <a:pPr algn="l">
              <a:buFont typeface="+mj-lt"/>
              <a:buAutoNum type="arabicPeriod"/>
            </a:pPr>
            <a:r>
              <a:rPr lang="es-CO" sz="1200" b="0" i="0" dirty="0" err="1">
                <a:solidFill>
                  <a:srgbClr val="0F1111"/>
                </a:solidFill>
                <a:effectLst/>
                <a:latin typeface="Amazon Ember"/>
              </a:rPr>
              <a:t>Documents</a:t>
            </a:r>
            <a:r>
              <a:rPr lang="es-CO" sz="1200" b="0" i="0" dirty="0">
                <a:solidFill>
                  <a:srgbClr val="0F1111"/>
                </a:solidFill>
                <a:effectLst/>
                <a:latin typeface="Amazon Ember"/>
              </a:rPr>
              <a:t> and Data </a:t>
            </a:r>
            <a:r>
              <a:rPr lang="es-CO" sz="1200" b="0" i="0" dirty="0" err="1">
                <a:solidFill>
                  <a:srgbClr val="0F1111"/>
                </a:solidFill>
                <a:effectLst/>
                <a:latin typeface="Amazon Ember"/>
              </a:rPr>
              <a:t>Types</a:t>
            </a:r>
            <a:endParaRPr lang="es-CO" sz="1200" b="0" i="0" dirty="0">
              <a:solidFill>
                <a:srgbClr val="0F1111"/>
              </a:solidFill>
              <a:effectLst/>
              <a:latin typeface="Amazon Ember"/>
            </a:endParaRPr>
          </a:p>
          <a:p>
            <a:pPr algn="l">
              <a:buFont typeface="+mj-lt"/>
              <a:buAutoNum type="arabicPeriod"/>
            </a:pPr>
            <a:r>
              <a:rPr lang="es-CO" sz="1200" b="0" i="0" dirty="0">
                <a:solidFill>
                  <a:srgbClr val="0F1111"/>
                </a:solidFill>
                <a:effectLst/>
                <a:latin typeface="Amazon Ember"/>
              </a:rPr>
              <a:t>Servers and </a:t>
            </a:r>
            <a:r>
              <a:rPr lang="es-CO" sz="1200" b="0" i="0" dirty="0" err="1">
                <a:solidFill>
                  <a:srgbClr val="0F1111"/>
                </a:solidFill>
                <a:effectLst/>
                <a:latin typeface="Amazon Ember"/>
              </a:rPr>
              <a:t>Clients</a:t>
            </a:r>
            <a:endParaRPr lang="es-CO" sz="1200" b="0" i="0" dirty="0">
              <a:solidFill>
                <a:srgbClr val="0F1111"/>
              </a:solidFill>
              <a:effectLst/>
              <a:latin typeface="Amazon Ember"/>
            </a:endParaRPr>
          </a:p>
          <a:p>
            <a:pPr algn="l">
              <a:buFont typeface="+mj-lt"/>
              <a:buAutoNum type="arabicPeriod"/>
            </a:pPr>
            <a:r>
              <a:rPr lang="es-CO" sz="1200" b="0" i="0" dirty="0" err="1">
                <a:solidFill>
                  <a:srgbClr val="0F1111"/>
                </a:solidFill>
                <a:effectLst/>
                <a:latin typeface="Amazon Ember"/>
              </a:rPr>
              <a:t>Querying</a:t>
            </a:r>
            <a:r>
              <a:rPr lang="es-CO" sz="1200" b="0" i="0" dirty="0">
                <a:solidFill>
                  <a:srgbClr val="0F1111"/>
                </a:solidFill>
                <a:effectLst/>
                <a:latin typeface="Amazon Ember"/>
              </a:rPr>
              <a:t> </a:t>
            </a:r>
            <a:r>
              <a:rPr lang="es-CO" sz="1200" b="0" i="0" dirty="0" err="1">
                <a:solidFill>
                  <a:srgbClr val="0F1111"/>
                </a:solidFill>
                <a:effectLst/>
                <a:latin typeface="Amazon Ember"/>
              </a:rPr>
              <a:t>Documents</a:t>
            </a:r>
            <a:endParaRPr lang="es-CO" sz="1200" b="0" i="0" dirty="0">
              <a:solidFill>
                <a:srgbClr val="0F1111"/>
              </a:solidFill>
              <a:effectLst/>
              <a:latin typeface="Amazon Ember"/>
            </a:endParaRPr>
          </a:p>
          <a:p>
            <a:pPr algn="l">
              <a:buFont typeface="+mj-lt"/>
              <a:buAutoNum type="arabicPeriod"/>
            </a:pPr>
            <a:r>
              <a:rPr lang="es-CO" sz="1200" b="0" i="0" dirty="0" err="1">
                <a:solidFill>
                  <a:srgbClr val="0F1111"/>
                </a:solidFill>
                <a:effectLst/>
                <a:latin typeface="Amazon Ember"/>
              </a:rPr>
              <a:t>Inserting</a:t>
            </a:r>
            <a:r>
              <a:rPr lang="es-CO" sz="1200" b="0" i="0" dirty="0">
                <a:solidFill>
                  <a:srgbClr val="0F1111"/>
                </a:solidFill>
                <a:effectLst/>
                <a:latin typeface="Amazon Ember"/>
              </a:rPr>
              <a:t>, </a:t>
            </a:r>
            <a:r>
              <a:rPr lang="es-CO" sz="1200" b="0" i="0" dirty="0" err="1">
                <a:solidFill>
                  <a:srgbClr val="0F1111"/>
                </a:solidFill>
                <a:effectLst/>
                <a:latin typeface="Amazon Ember"/>
              </a:rPr>
              <a:t>Updating</a:t>
            </a:r>
            <a:r>
              <a:rPr lang="es-CO" sz="1200" b="0" i="0" dirty="0">
                <a:solidFill>
                  <a:srgbClr val="0F1111"/>
                </a:solidFill>
                <a:effectLst/>
                <a:latin typeface="Amazon Ember"/>
              </a:rPr>
              <a:t>, and </a:t>
            </a:r>
            <a:r>
              <a:rPr lang="es-CO" sz="1200" b="0" i="0" dirty="0" err="1">
                <a:solidFill>
                  <a:srgbClr val="0F1111"/>
                </a:solidFill>
                <a:effectLst/>
                <a:latin typeface="Amazon Ember"/>
              </a:rPr>
              <a:t>Deleting</a:t>
            </a:r>
            <a:r>
              <a:rPr lang="es-CO" sz="1200" b="0" i="0" dirty="0">
                <a:solidFill>
                  <a:srgbClr val="0F1111"/>
                </a:solidFill>
                <a:effectLst/>
                <a:latin typeface="Amazon Ember"/>
              </a:rPr>
              <a:t> </a:t>
            </a:r>
            <a:r>
              <a:rPr lang="es-CO" sz="1200" b="0" i="0" dirty="0" err="1">
                <a:solidFill>
                  <a:srgbClr val="0F1111"/>
                </a:solidFill>
                <a:effectLst/>
                <a:latin typeface="Amazon Ember"/>
              </a:rPr>
              <a:t>Documents</a:t>
            </a:r>
            <a:endParaRPr lang="es-CO" sz="1200" b="0" i="0" dirty="0">
              <a:solidFill>
                <a:srgbClr val="0F1111"/>
              </a:solidFill>
              <a:effectLst/>
              <a:latin typeface="Amazon Ember"/>
            </a:endParaRPr>
          </a:p>
          <a:p>
            <a:pPr algn="l">
              <a:buFont typeface="+mj-lt"/>
              <a:buAutoNum type="arabicPeriod"/>
            </a:pPr>
            <a:r>
              <a:rPr lang="es-CO" sz="1200" b="0" i="0" dirty="0" err="1">
                <a:solidFill>
                  <a:srgbClr val="0F1111"/>
                </a:solidFill>
                <a:effectLst/>
                <a:latin typeface="Amazon Ember"/>
              </a:rPr>
              <a:t>Updating</a:t>
            </a:r>
            <a:r>
              <a:rPr lang="es-CO" sz="1200" b="0" i="0" dirty="0">
                <a:solidFill>
                  <a:srgbClr val="0F1111"/>
                </a:solidFill>
                <a:effectLst/>
                <a:latin typeface="Amazon Ember"/>
              </a:rPr>
              <a:t> </a:t>
            </a:r>
            <a:r>
              <a:rPr lang="es-CO" sz="1200" b="0" i="0" dirty="0" err="1">
                <a:solidFill>
                  <a:srgbClr val="0F1111"/>
                </a:solidFill>
                <a:effectLst/>
                <a:latin typeface="Amazon Ember"/>
              </a:rPr>
              <a:t>with</a:t>
            </a:r>
            <a:r>
              <a:rPr lang="es-CO" sz="1200" b="0" i="0" dirty="0">
                <a:solidFill>
                  <a:srgbClr val="0F1111"/>
                </a:solidFill>
                <a:effectLst/>
                <a:latin typeface="Amazon Ember"/>
              </a:rPr>
              <a:t> </a:t>
            </a:r>
            <a:r>
              <a:rPr lang="es-CO" sz="1200" b="0" i="0" dirty="0" err="1">
                <a:solidFill>
                  <a:srgbClr val="0F1111"/>
                </a:solidFill>
                <a:effectLst/>
                <a:latin typeface="Amazon Ember"/>
              </a:rPr>
              <a:t>Aggregation</a:t>
            </a:r>
            <a:r>
              <a:rPr lang="es-CO" sz="1200" b="0" i="0" dirty="0">
                <a:solidFill>
                  <a:srgbClr val="0F1111"/>
                </a:solidFill>
                <a:effectLst/>
                <a:latin typeface="Amazon Ember"/>
              </a:rPr>
              <a:t> Pipelines and </a:t>
            </a:r>
            <a:r>
              <a:rPr lang="es-CO" sz="1200" b="0" i="0" dirty="0" err="1">
                <a:solidFill>
                  <a:srgbClr val="0F1111"/>
                </a:solidFill>
                <a:effectLst/>
                <a:latin typeface="Amazon Ember"/>
              </a:rPr>
              <a:t>Arrays</a:t>
            </a:r>
            <a:endParaRPr lang="es-CO" sz="1200" b="0" i="0" dirty="0">
              <a:solidFill>
                <a:srgbClr val="0F1111"/>
              </a:solidFill>
              <a:effectLst/>
              <a:latin typeface="Amazon Ember"/>
            </a:endParaRPr>
          </a:p>
          <a:p>
            <a:pPr algn="l">
              <a:buFont typeface="+mj-lt"/>
              <a:buAutoNum type="arabicPeriod"/>
            </a:pPr>
            <a:r>
              <a:rPr lang="es-CO" sz="1200" b="0" i="0" dirty="0">
                <a:solidFill>
                  <a:srgbClr val="0F1111"/>
                </a:solidFill>
                <a:effectLst/>
                <a:latin typeface="Amazon Ember"/>
              </a:rPr>
              <a:t>Data </a:t>
            </a:r>
            <a:r>
              <a:rPr lang="es-CO" sz="1200" b="0" i="0" dirty="0" err="1">
                <a:solidFill>
                  <a:srgbClr val="0F1111"/>
                </a:solidFill>
                <a:effectLst/>
                <a:latin typeface="Amazon Ember"/>
              </a:rPr>
              <a:t>Aggregation</a:t>
            </a:r>
            <a:endParaRPr lang="es-CO" sz="1200" b="0" i="0" dirty="0">
              <a:solidFill>
                <a:srgbClr val="0F1111"/>
              </a:solidFill>
              <a:effectLst/>
              <a:latin typeface="Amazon Ember"/>
            </a:endParaRPr>
          </a:p>
          <a:p>
            <a:pPr algn="l">
              <a:buFont typeface="+mj-lt"/>
              <a:buAutoNum type="arabicPeriod"/>
            </a:pPr>
            <a:r>
              <a:rPr lang="es-CO" sz="1200" b="0" i="0" dirty="0" err="1">
                <a:solidFill>
                  <a:srgbClr val="0F1111"/>
                </a:solidFill>
                <a:effectLst/>
                <a:latin typeface="Amazon Ember"/>
              </a:rPr>
              <a:t>Coding</a:t>
            </a:r>
            <a:r>
              <a:rPr lang="es-CO" sz="1200" b="0" i="0" dirty="0">
                <a:solidFill>
                  <a:srgbClr val="0F1111"/>
                </a:solidFill>
                <a:effectLst/>
                <a:latin typeface="Amazon Ember"/>
              </a:rPr>
              <a:t> JavaScript in MongoDB</a:t>
            </a:r>
          </a:p>
          <a:p>
            <a:pPr algn="l">
              <a:buFont typeface="+mj-lt"/>
              <a:buAutoNum type="arabicPeriod"/>
            </a:pPr>
            <a:r>
              <a:rPr lang="es-CO" sz="1200" b="0" i="0" dirty="0">
                <a:solidFill>
                  <a:srgbClr val="0F1111"/>
                </a:solidFill>
                <a:effectLst/>
                <a:latin typeface="Amazon Ember"/>
              </a:rPr>
              <a:t>Performance</a:t>
            </a:r>
          </a:p>
          <a:p>
            <a:pPr algn="l">
              <a:buFont typeface="+mj-lt"/>
              <a:buAutoNum type="arabicPeriod"/>
            </a:pPr>
            <a:r>
              <a:rPr lang="es-CO" sz="1200" b="0" i="0" dirty="0" err="1">
                <a:solidFill>
                  <a:srgbClr val="0F1111"/>
                </a:solidFill>
                <a:effectLst/>
                <a:latin typeface="Amazon Ember"/>
              </a:rPr>
              <a:t>Replication</a:t>
            </a:r>
            <a:endParaRPr lang="es-CO" sz="1200" b="0" i="0" dirty="0">
              <a:solidFill>
                <a:srgbClr val="0F1111"/>
              </a:solidFill>
              <a:effectLst/>
              <a:latin typeface="Amazon Ember"/>
            </a:endParaRPr>
          </a:p>
          <a:p>
            <a:pPr algn="l">
              <a:buFont typeface="+mj-lt"/>
              <a:buAutoNum type="arabicPeriod"/>
            </a:pPr>
            <a:r>
              <a:rPr lang="es-CO" sz="1200" b="0" i="0" dirty="0" err="1">
                <a:solidFill>
                  <a:srgbClr val="0F1111"/>
                </a:solidFill>
                <a:effectLst/>
                <a:latin typeface="Amazon Ember"/>
              </a:rPr>
              <a:t>Backup</a:t>
            </a:r>
            <a:r>
              <a:rPr lang="es-CO" sz="1200" b="0" i="0" dirty="0">
                <a:solidFill>
                  <a:srgbClr val="0F1111"/>
                </a:solidFill>
                <a:effectLst/>
                <a:latin typeface="Amazon Ember"/>
              </a:rPr>
              <a:t> and </a:t>
            </a:r>
            <a:r>
              <a:rPr lang="es-CO" sz="1200" b="0" i="0" dirty="0" err="1">
                <a:solidFill>
                  <a:srgbClr val="0F1111"/>
                </a:solidFill>
                <a:effectLst/>
                <a:latin typeface="Amazon Ember"/>
              </a:rPr>
              <a:t>Restore</a:t>
            </a:r>
            <a:r>
              <a:rPr lang="es-CO" sz="1200" b="0" i="0" dirty="0">
                <a:solidFill>
                  <a:srgbClr val="0F1111"/>
                </a:solidFill>
                <a:effectLst/>
                <a:latin typeface="Amazon Ember"/>
              </a:rPr>
              <a:t> in MongoDB</a:t>
            </a:r>
          </a:p>
          <a:p>
            <a:pPr algn="l">
              <a:buFont typeface="+mj-lt"/>
              <a:buAutoNum type="arabicPeriod"/>
            </a:pPr>
            <a:r>
              <a:rPr lang="es-CO" sz="1200" b="0" i="0" dirty="0">
                <a:solidFill>
                  <a:srgbClr val="0F1111"/>
                </a:solidFill>
                <a:effectLst/>
                <a:latin typeface="Amazon Ember"/>
              </a:rPr>
              <a:t>Data </a:t>
            </a:r>
            <a:r>
              <a:rPr lang="es-CO" sz="1200" b="0" i="0" dirty="0" err="1">
                <a:solidFill>
                  <a:srgbClr val="0F1111"/>
                </a:solidFill>
                <a:effectLst/>
                <a:latin typeface="Amazon Ember"/>
              </a:rPr>
              <a:t>Visualization</a:t>
            </a:r>
            <a:endParaRPr lang="es-CO" sz="1200" b="0" i="0" dirty="0">
              <a:solidFill>
                <a:srgbClr val="0F1111"/>
              </a:solidFill>
              <a:effectLst/>
              <a:latin typeface="Amazon Ember"/>
            </a:endParaRPr>
          </a:p>
          <a:p>
            <a:pPr algn="l">
              <a:buFont typeface="+mj-lt"/>
              <a:buAutoNum type="arabicPeriod"/>
            </a:pPr>
            <a:r>
              <a:rPr lang="es-CO" sz="1600" b="1" i="0" dirty="0">
                <a:solidFill>
                  <a:srgbClr val="0F1111"/>
                </a:solidFill>
                <a:effectLst/>
                <a:latin typeface="Amazon Ember"/>
              </a:rPr>
              <a:t>MongoDB Case </a:t>
            </a:r>
            <a:r>
              <a:rPr lang="es-CO" sz="1600" b="1" i="0" dirty="0" err="1">
                <a:solidFill>
                  <a:srgbClr val="0F1111"/>
                </a:solidFill>
                <a:effectLst/>
                <a:latin typeface="Amazon Ember"/>
              </a:rPr>
              <a:t>Study</a:t>
            </a:r>
            <a:endParaRPr lang="es-CO" sz="1600" b="1" i="0" dirty="0">
              <a:solidFill>
                <a:srgbClr val="0F1111"/>
              </a:solidFill>
              <a:effectLst/>
              <a:latin typeface="Amazon Ember"/>
            </a:endParaRPr>
          </a:p>
          <a:p>
            <a:endParaRPr lang="es-CO" dirty="0"/>
          </a:p>
        </p:txBody>
      </p:sp>
    </p:spTree>
    <p:extLst>
      <p:ext uri="{BB962C8B-B14F-4D97-AF65-F5344CB8AC3E}">
        <p14:creationId xmlns:p14="http://schemas.microsoft.com/office/powerpoint/2010/main" val="2759205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285</Words>
  <Application>Microsoft Office PowerPoint</Application>
  <PresentationFormat>Panorámica</PresentationFormat>
  <Paragraphs>41</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Amazon Ember</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ALVARADO</dc:creator>
  <cp:lastModifiedBy>Leonardo ALVARADO</cp:lastModifiedBy>
  <cp:revision>1</cp:revision>
  <dcterms:created xsi:type="dcterms:W3CDTF">2022-11-18T20:27:55Z</dcterms:created>
  <dcterms:modified xsi:type="dcterms:W3CDTF">2022-11-18T23:59:21Z</dcterms:modified>
</cp:coreProperties>
</file>