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6F079-EE49-4025-820A-400ED6743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B9FBD3-BF75-46B2-956D-307CDC629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57698E-9233-4C07-A847-04CCE1E5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3B8-B261-47D1-B971-C487113E88D6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62386B-4817-4675-BE60-FC3EC441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CEBE85-0E90-416D-80A6-B73564FD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29C-32D3-48EC-9742-A579D55E0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09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52A11-FAC8-4E0D-8A5F-1A7D0DD7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62638B-FA8B-4F25-8708-DAFE50861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C13444-8770-4E4F-BE73-55FF7F72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3B8-B261-47D1-B971-C487113E88D6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69B275-2123-4496-A89D-C774933C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882859-E39C-4D89-AAF9-EC6C7183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29C-32D3-48EC-9742-A579D55E0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27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A0AB59-EE0D-4DC3-9321-567A22F3D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B00A1A-182A-4C73-8B63-51B8014DA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D02756-E095-4105-8B76-66FB6846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3B8-B261-47D1-B971-C487113E88D6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C5A142-CD92-4289-AC21-BAAA0A42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BF60FE-0A21-459A-8F75-49F8332D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29C-32D3-48EC-9742-A579D55E0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38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3EFCF-83E7-4C21-8062-5F205373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2A233B-3B22-431D-B9A4-69889AB16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AEA062-DF18-4E46-8046-37FC4B2A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3B8-B261-47D1-B971-C487113E88D6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B05C28-1532-41BF-AEF0-E6DABB90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6176B2-EF6E-4942-9138-3BF53505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29C-32D3-48EC-9742-A579D55E0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35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13956-6A4C-48A9-9666-84F8F5F6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D46769-8D27-4C57-B859-8C526B923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5DB227-45FC-43B7-AD17-67D9A186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3B8-B261-47D1-B971-C487113E88D6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9E84AB-A2E1-4937-94FA-7B016820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FBE927-71BF-4E73-AC50-6B9053A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29C-32D3-48EC-9742-A579D55E0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78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EB975-8EA7-4B08-8785-6E4DBA8B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B8FF6-2B6D-464A-A3F5-5A9FF3726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04800A-FEBB-455B-ABE5-F02C6892A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2B85AF-1915-44AA-AEF4-F02FF4ED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3B8-B261-47D1-B971-C487113E88D6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7E9D45-492A-4E14-A0B6-BCA92BAF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FCB5F8-0C34-4C68-BEE1-AF4914EB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29C-32D3-48EC-9742-A579D55E0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56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5EE02-9B66-41E8-9075-AF761864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57021C-0094-4BC5-B073-14547F821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0C32BB-3AE6-4AD2-B042-5D709F9B1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8F6B62-602E-4F99-8DB5-81F455F46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12F676-5A87-482F-B60B-6EAEA8274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1C0C10-3349-4417-A99C-CDE0C339F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3B8-B261-47D1-B971-C487113E88D6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94B9F43-30A9-43B0-A129-84ED40C7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07B275-C5D4-49BE-8754-89F28FBC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29C-32D3-48EC-9742-A579D55E0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58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B9216-2120-4AB1-8B3B-661F1FAE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C05112-A70E-4C0E-BA49-E13E1F33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3B8-B261-47D1-B971-C487113E88D6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E4C9DB-28AB-4E00-A906-367F68CB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C937C9-C171-4F8E-AF90-E30ED77D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29C-32D3-48EC-9742-A579D55E0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73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0D7A8FE-4575-40CF-A312-9777CC97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3B8-B261-47D1-B971-C487113E88D6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32D816-1E36-45DC-A558-2063B0BD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11BA92-1B37-40B3-80B9-FE75C143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29C-32D3-48EC-9742-A579D55E0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81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92CE3-B79F-4E5F-9C2E-D40FFC89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56A88-9A17-4C66-B9C5-F4608F7DE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540DDF-105C-4E9C-840C-F531FDB68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D48FB5-A6BD-4351-BDC0-54F7BC9C7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3B8-B261-47D1-B971-C487113E88D6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D475B9-3625-415F-B8DF-8ED9887A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D410C9-AF2A-42F5-8169-05C3531A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29C-32D3-48EC-9742-A579D55E0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74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48249-CDB9-4A38-B11A-385B7B54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07B45C-5A8D-403D-9516-452350D1A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00199B-91DF-4D5E-B17A-F5820A91A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66B016-E2FE-4E6C-977A-16DCD2A3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33B8-B261-47D1-B971-C487113E88D6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E4191A-EBDE-4CF7-937F-3E59E086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4E627A-014A-4E7F-9A13-F951AD97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29C-32D3-48EC-9742-A579D55E0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51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9B8813-6DC7-4D16-B58D-AFCDE1F2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81F30C-F18E-4EE6-99BB-4283D74A5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F24D87-E8C3-4651-9457-53EFFC27A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B33B8-B261-47D1-B971-C487113E88D6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A5111D-D2CC-475A-BBC3-89BE59737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B7806C-1EFA-42BA-8969-D3FF7DA1A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1729C-32D3-48EC-9742-A579D55E0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31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91A42-BE22-4EBC-A51E-9CC688909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843F45-B635-44BC-A089-FDCB295F1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8" name="Picture 4" descr="Transformação digital e gestão de dados: caminho sem volta para  sobrevivência empresarial">
            <a:extLst>
              <a:ext uri="{FF2B5EF4-FFF2-40B4-BE49-F238E27FC236}">
                <a16:creationId xmlns:a16="http://schemas.microsoft.com/office/drawing/2014/main" id="{CDA0649B-5E57-4779-BAD3-4547FA7EC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829" y="0"/>
            <a:ext cx="12342829" cy="685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11904903-02EB-45F1-803B-5DBFDC0EA6FC}"/>
              </a:ext>
            </a:extLst>
          </p:cNvPr>
          <p:cNvSpPr txBox="1">
            <a:spLocks/>
          </p:cNvSpPr>
          <p:nvPr/>
        </p:nvSpPr>
        <p:spPr>
          <a:xfrm>
            <a:off x="0" y="3602038"/>
            <a:ext cx="4075200" cy="3048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>
                <a:solidFill>
                  <a:srgbClr val="FFFFFF">
                    <a:alpha val="90000"/>
                  </a:srgbClr>
                </a:solidFill>
              </a:rPr>
              <a:t>Nome: Pedro Pereira Aires</a:t>
            </a:r>
          </a:p>
          <a:p>
            <a:r>
              <a:rPr lang="pt-BR" sz="1600">
                <a:solidFill>
                  <a:srgbClr val="FFFFFF">
                    <a:alpha val="90000"/>
                  </a:srgbClr>
                </a:solidFill>
              </a:rPr>
              <a:t>RA:201951286618</a:t>
            </a:r>
          </a:p>
          <a:p>
            <a:r>
              <a:rPr lang="pt-BR" sz="1600">
                <a:solidFill>
                  <a:srgbClr val="FFFFFF">
                    <a:alpha val="90000"/>
                  </a:srgbClr>
                </a:solidFill>
              </a:rPr>
              <a:t>Nome: Daniela Porto</a:t>
            </a:r>
          </a:p>
          <a:p>
            <a:r>
              <a:rPr lang="pt-BR" sz="1600">
                <a:solidFill>
                  <a:srgbClr val="FFFFFF">
                    <a:alpha val="90000"/>
                  </a:srgbClr>
                </a:solidFill>
              </a:rPr>
              <a:t>RA: 202051602112</a:t>
            </a:r>
          </a:p>
          <a:p>
            <a:r>
              <a:rPr lang="pt-BR" sz="1600">
                <a:solidFill>
                  <a:srgbClr val="FFFFFF">
                    <a:alpha val="90000"/>
                  </a:srgbClr>
                </a:solidFill>
              </a:rPr>
              <a:t>Nome: Leonardo Arantes</a:t>
            </a:r>
          </a:p>
          <a:p>
            <a:r>
              <a:rPr lang="pt-BR" sz="1600">
                <a:solidFill>
                  <a:srgbClr val="FFFFFF">
                    <a:alpha val="90000"/>
                  </a:srgbClr>
                </a:solidFill>
              </a:rPr>
              <a:t>RA:201951435478</a:t>
            </a:r>
            <a:endParaRPr lang="pt-BR" sz="1600" dirty="0">
              <a:solidFill>
                <a:srgbClr val="FFFFFF">
                  <a:alpha val="90000"/>
                </a:srgbClr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1A81E87-BF40-4656-9494-219C97685567}"/>
              </a:ext>
            </a:extLst>
          </p:cNvPr>
          <p:cNvSpPr txBox="1">
            <a:spLocks/>
          </p:cNvSpPr>
          <p:nvPr/>
        </p:nvSpPr>
        <p:spPr>
          <a:xfrm>
            <a:off x="0" y="744915"/>
            <a:ext cx="4075200" cy="21122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FFFFFF"/>
                </a:solidFill>
              </a:rPr>
              <a:t>Trabalho de Sistemas Distribuídos T- 03</a:t>
            </a:r>
          </a:p>
        </p:txBody>
      </p:sp>
    </p:spTree>
    <p:extLst>
      <p:ext uri="{BB962C8B-B14F-4D97-AF65-F5344CB8AC3E}">
        <p14:creationId xmlns:p14="http://schemas.microsoft.com/office/powerpoint/2010/main" val="301515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D0107E-0C5C-4737-8819-26B191A5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Lógico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3362DCC-7AF8-4649-8E72-8B7EB2B4C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8972" y="961812"/>
            <a:ext cx="464745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9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5D36EF6-28B1-46F6-A323-811D1235E415}"/>
              </a:ext>
            </a:extLst>
          </p:cNvPr>
          <p:cNvSpPr/>
          <p:nvPr/>
        </p:nvSpPr>
        <p:spPr>
          <a:xfrm>
            <a:off x="2700" y="-1695"/>
            <a:ext cx="2013557" cy="6858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CA7BBA-0AAB-43B0-A24D-540415B0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Diagrama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Físico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CCB1FCD-26EB-4C7B-95B0-A140BC084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1333742"/>
            <a:ext cx="7188199" cy="418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33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Diagrama Lógico</vt:lpstr>
      <vt:lpstr>Diagrama Físico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PEREIRA AIRES</dc:creator>
  <cp:lastModifiedBy>PEDRO PEREIRA AIRES</cp:lastModifiedBy>
  <cp:revision>1</cp:revision>
  <dcterms:created xsi:type="dcterms:W3CDTF">2021-04-30T21:58:02Z</dcterms:created>
  <dcterms:modified xsi:type="dcterms:W3CDTF">2021-04-30T22:05:05Z</dcterms:modified>
</cp:coreProperties>
</file>