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A85"/>
    <a:srgbClr val="EBC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3B849-4F46-4118-AA90-C555C092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A1890A-4942-4703-AA89-8EE76261C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3C8D6-26F0-45E9-B938-427E6C7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08BE7-06DB-4809-B7A2-FBDB8BBC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44CB-3A64-4B62-A67D-B69B7F31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8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0F3B3-13BA-4765-9FAB-9C2F6F36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6AB31A-DC48-420A-9F26-B605D785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8316C-4631-4A47-A57B-7382B875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31A6A-0FEA-4522-8C1A-DFF04EDF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3EBFE-F2D7-4308-82A4-F2718B6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1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424F6D-3568-40FA-9DF9-21472482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449BBF-8DDE-48EB-8E92-58201743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DB1DD-0DBE-4ED7-97EA-869D6062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8A088C-E25A-4416-A4FB-A6EA4DF7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3A912-5370-4995-AB48-3F37A171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0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B6116-D241-477F-BAF7-E7B958DC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ED973-B5D0-4775-8AB7-C58AFF83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3E5A5-26D3-4E23-BE94-96D0B2AE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8A8F6-E6A3-4F41-B9F8-9F2BFB09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21B69-E602-402A-941F-D1ED7978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07D39-5A9F-4C46-8EE9-3C6F23AE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46CC95-C2B8-427A-87E8-F56FD04A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50048-5940-41AF-9D22-699C345B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2F642-90C7-4BDE-8253-0EED142B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6185C-5EF3-4550-9308-B61F9578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3AE19-0F06-47BD-AE2B-38E0A288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44F14-2A2D-4C2A-AC9F-ED3D35E9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5CC378-CFF4-4606-BEB9-CA39740D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862DA-4934-4E3F-8AD0-77C379BB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DDE3CC-7C28-454F-9F3F-3A856144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091328-307B-4C9A-AD91-622F3BAF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95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31F53-6BD7-4235-8FCB-9B76BE9D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B1AB2-1565-489D-8FE3-7CE93E26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993273-7225-430F-AE49-E96D61BC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E58BE8-F897-4BCE-A3EC-7A1E465C4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D7814-A205-4648-8BD1-52BE00C47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5676CF-1E66-4A60-A052-BC1238D3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99645C-5270-48D0-98A3-7913439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40B72F-4A47-4359-8197-38032C96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63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4208-F06F-4F4F-BEE3-F7A638FA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703169-4E4B-4CC4-A1F4-F3CAD14F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4478C6-CBE5-4230-8801-011FCEF7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B3341A-12DB-4139-AD19-5CE327C0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6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C6C4FF-4EF7-4E3A-B7AF-19A9DD04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A05ACF-6F95-4AE6-B0C0-E48DB4E7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1CC888-E343-48A1-9DA7-9258C5E5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5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AC297-7687-4ECA-AA94-6379E00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6CCD4-2624-4E8F-A47D-94B974F0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9DB612-A636-4D0F-AE10-F1184D6D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C4500C-3DA7-4796-9D7F-64A7B53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217B31-793A-49CF-9BF4-2ED247DF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CBE2CF-8842-4695-98FE-24ABAB88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34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18F3B-B950-485E-A9F3-1864CD52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F45CC7-9E14-43A6-AE83-C76453B01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B0DB38-D4FC-4B65-B574-E2851FC00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1FCAFF-6989-424A-8528-33A6358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36D437-AA7A-465A-8627-9923DBB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E98EF4-442C-473F-8C78-AD49C4B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73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E2F943-67E6-48DF-BA88-80BAE04E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52FC8-F3DB-4724-9ADC-01FDBF1F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3D224-44F4-4850-A0AD-3029FF091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3CAF-54B8-4110-803B-9E011B5AC71D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A3E12-F430-4CA1-B1FF-55C2E1BC2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7C9BA-DDC1-47A8-8A49-A5BD15FC7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62E2-7955-4476-8CF7-169B069A3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2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4A9E31-2E1D-40C9-A102-4A18B28CCD1C}"/>
              </a:ext>
            </a:extLst>
          </p:cNvPr>
          <p:cNvSpPr/>
          <p:nvPr/>
        </p:nvSpPr>
        <p:spPr>
          <a:xfrm>
            <a:off x="953392" y="1939141"/>
            <a:ext cx="534390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05109D-E2BE-4600-B3CD-376FCD60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1" y="812761"/>
            <a:ext cx="649988" cy="6496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0DFE0D-BDFC-4A0B-B770-2121F2D794CD}"/>
              </a:ext>
            </a:extLst>
          </p:cNvPr>
          <p:cNvSpPr txBox="1"/>
          <p:nvPr/>
        </p:nvSpPr>
        <p:spPr>
          <a:xfrm>
            <a:off x="1844635" y="763513"/>
            <a:ext cx="172983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Ennemi de base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36FDA8-3D8F-4853-925B-2E7B0FC6B0C8}"/>
              </a:ext>
            </a:extLst>
          </p:cNvPr>
          <p:cNvSpPr/>
          <p:nvPr/>
        </p:nvSpPr>
        <p:spPr>
          <a:xfrm>
            <a:off x="647683" y="1794556"/>
            <a:ext cx="449489" cy="4494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FCB329-0641-4CD0-9619-419F1716DE51}"/>
              </a:ext>
            </a:extLst>
          </p:cNvPr>
          <p:cNvSpPr txBox="1"/>
          <p:nvPr/>
        </p:nvSpPr>
        <p:spPr>
          <a:xfrm>
            <a:off x="1844633" y="1807421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F310A29-EACE-4070-8FB4-76C5CCAC71AF}"/>
              </a:ext>
            </a:extLst>
          </p:cNvPr>
          <p:cNvSpPr/>
          <p:nvPr/>
        </p:nvSpPr>
        <p:spPr>
          <a:xfrm>
            <a:off x="795646" y="2628274"/>
            <a:ext cx="201881" cy="201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F4FC7B-649D-42E4-B063-5843AC821F87}"/>
              </a:ext>
            </a:extLst>
          </p:cNvPr>
          <p:cNvSpPr txBox="1"/>
          <p:nvPr/>
        </p:nvSpPr>
        <p:spPr>
          <a:xfrm>
            <a:off x="1844633" y="2544548"/>
            <a:ext cx="21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Projectile, « missile »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1C92C98-C863-4591-87E8-F3542C419724}"/>
              </a:ext>
            </a:extLst>
          </p:cNvPr>
          <p:cNvSpPr/>
          <p:nvPr/>
        </p:nvSpPr>
        <p:spPr>
          <a:xfrm>
            <a:off x="744679" y="3388789"/>
            <a:ext cx="301831" cy="301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638F44-E157-4B82-BE01-E8BA0F9676F0}"/>
              </a:ext>
            </a:extLst>
          </p:cNvPr>
          <p:cNvSpPr txBox="1"/>
          <p:nvPr/>
        </p:nvSpPr>
        <p:spPr>
          <a:xfrm>
            <a:off x="1844632" y="3355038"/>
            <a:ext cx="21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Santé, +1 vie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A836A26-67EE-4329-926B-0ABB86F3DFDF}"/>
              </a:ext>
            </a:extLst>
          </p:cNvPr>
          <p:cNvSpPr/>
          <p:nvPr/>
        </p:nvSpPr>
        <p:spPr>
          <a:xfrm>
            <a:off x="744678" y="4159487"/>
            <a:ext cx="301831" cy="3018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71B657-2F17-44FA-8728-D6DA31C082A4}"/>
              </a:ext>
            </a:extLst>
          </p:cNvPr>
          <p:cNvSpPr txBox="1"/>
          <p:nvPr/>
        </p:nvSpPr>
        <p:spPr>
          <a:xfrm>
            <a:off x="1844631" y="4125736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tir, augmente temporairement la fréquence de tir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1200F16-29AB-42E1-B9B2-374B94CF4BDD}"/>
              </a:ext>
            </a:extLst>
          </p:cNvPr>
          <p:cNvSpPr/>
          <p:nvPr/>
        </p:nvSpPr>
        <p:spPr>
          <a:xfrm>
            <a:off x="5898082" y="657494"/>
            <a:ext cx="2274124" cy="2274124"/>
          </a:xfrm>
          <a:prstGeom prst="ellipse">
            <a:avLst/>
          </a:prstGeom>
          <a:solidFill>
            <a:srgbClr val="EBCCCA"/>
          </a:solidFill>
          <a:ln w="57150">
            <a:solidFill>
              <a:srgbClr val="D18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D9A6DD5-64E4-439A-A369-47F17BA4F72F}"/>
              </a:ext>
            </a:extLst>
          </p:cNvPr>
          <p:cNvSpPr/>
          <p:nvPr/>
        </p:nvSpPr>
        <p:spPr>
          <a:xfrm>
            <a:off x="7109570" y="1874713"/>
            <a:ext cx="449489" cy="4494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0B5F89-C823-43E2-9F17-6EFDF60FD441}"/>
              </a:ext>
            </a:extLst>
          </p:cNvPr>
          <p:cNvSpPr txBox="1"/>
          <p:nvPr/>
        </p:nvSpPr>
        <p:spPr>
          <a:xfrm>
            <a:off x="8320654" y="1230609"/>
            <a:ext cx="172983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cellule</a:t>
            </a:r>
          </a:p>
        </p:txBody>
      </p:sp>
      <p:pic>
        <p:nvPicPr>
          <p:cNvPr id="1028" name="Picture 4" descr="🧬 Adn Emoji">
            <a:extLst>
              <a:ext uri="{FF2B5EF4-FFF2-40B4-BE49-F238E27FC236}">
                <a16:creationId xmlns:a16="http://schemas.microsoft.com/office/drawing/2014/main" id="{8089C998-9FAF-40F9-8E5F-541A9CFB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95" y="3429000"/>
            <a:ext cx="559622" cy="5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AE0B88E-9067-42DD-AC13-8FB4B6AE4E29}"/>
              </a:ext>
            </a:extLst>
          </p:cNvPr>
          <p:cNvSpPr txBox="1"/>
          <p:nvPr/>
        </p:nvSpPr>
        <p:spPr>
          <a:xfrm>
            <a:off x="8452017" y="3539704"/>
            <a:ext cx="172983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brin d’ADN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CD9381F-FA81-4027-ADC5-ECBFF6DD082E}"/>
              </a:ext>
            </a:extLst>
          </p:cNvPr>
          <p:cNvCxnSpPr/>
          <p:nvPr/>
        </p:nvCxnSpPr>
        <p:spPr>
          <a:xfrm flipH="1" flipV="1">
            <a:off x="6911439" y="2487881"/>
            <a:ext cx="1027216" cy="105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E71E5-C1BE-447B-BC10-698787D611C8}"/>
              </a:ext>
            </a:extLst>
          </p:cNvPr>
          <p:cNvSpPr txBox="1"/>
          <p:nvPr/>
        </p:nvSpPr>
        <p:spPr>
          <a:xfrm>
            <a:off x="7564540" y="2879383"/>
            <a:ext cx="350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Plusieurs brins d’ADN </a:t>
            </a:r>
            <a:r>
              <a:rPr lang="fr-FR" sz="1200" i="1" dirty="0" err="1"/>
              <a:t>popent</a:t>
            </a:r>
            <a:r>
              <a:rPr lang="fr-FR" sz="1200" i="1" dirty="0"/>
              <a:t> dans la cellule</a:t>
            </a:r>
          </a:p>
        </p:txBody>
      </p:sp>
    </p:spTree>
    <p:extLst>
      <p:ext uri="{BB962C8B-B14F-4D97-AF65-F5344CB8AC3E}">
        <p14:creationId xmlns:p14="http://schemas.microsoft.com/office/powerpoint/2010/main" val="23836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04F7D3-BD66-4C58-BA49-A6217A70464C}"/>
              </a:ext>
            </a:extLst>
          </p:cNvPr>
          <p:cNvSpPr txBox="1"/>
          <p:nvPr/>
        </p:nvSpPr>
        <p:spPr>
          <a:xfrm>
            <a:off x="450853" y="535295"/>
            <a:ext cx="9595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ou plusieurs cellules sur l’écran de jeu</a:t>
            </a:r>
          </a:p>
          <a:p>
            <a:endParaRPr lang="fr-FR" dirty="0"/>
          </a:p>
          <a:p>
            <a:r>
              <a:rPr lang="fr-FR" dirty="0"/>
              <a:t>Les virus </a:t>
            </a:r>
            <a:r>
              <a:rPr lang="fr-FR" dirty="0" err="1"/>
              <a:t>popent</a:t>
            </a:r>
            <a:r>
              <a:rPr lang="fr-FR" dirty="0"/>
              <a:t> dans la zone de jeu, aléatoirement mais hors des cellules</a:t>
            </a:r>
          </a:p>
          <a:p>
            <a:endParaRPr lang="fr-FR" dirty="0"/>
          </a:p>
          <a:p>
            <a:r>
              <a:rPr lang="fr-FR" dirty="0"/>
              <a:t>Les cellules génèrent des brins d’ADN</a:t>
            </a:r>
          </a:p>
          <a:p>
            <a:r>
              <a:rPr lang="fr-FR" dirty="0"/>
              <a:t>Les cellules ont une barre de vie</a:t>
            </a:r>
          </a:p>
          <a:p>
            <a:endParaRPr lang="fr-FR" dirty="0"/>
          </a:p>
          <a:p>
            <a:r>
              <a:rPr lang="fr-FR" dirty="0"/>
              <a:t>Les virus se dirigent vers la cellule la plus proche</a:t>
            </a:r>
          </a:p>
          <a:p>
            <a:r>
              <a:rPr lang="fr-FR" dirty="0"/>
              <a:t>Une fois dans la cellule, ils consomment des brins d’ADN pour sr dupliquer</a:t>
            </a:r>
          </a:p>
          <a:p>
            <a:r>
              <a:rPr lang="fr-FR" dirty="0"/>
              <a:t>Il attaquent également le noyaux de la cellule</a:t>
            </a:r>
          </a:p>
        </p:txBody>
      </p:sp>
    </p:spTree>
    <p:extLst>
      <p:ext uri="{BB962C8B-B14F-4D97-AF65-F5344CB8AC3E}">
        <p14:creationId xmlns:p14="http://schemas.microsoft.com/office/powerpoint/2010/main" val="3042363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Perrio</dc:creator>
  <cp:lastModifiedBy>Léo Perrio</cp:lastModifiedBy>
  <cp:revision>4</cp:revision>
  <dcterms:created xsi:type="dcterms:W3CDTF">2021-11-25T12:48:01Z</dcterms:created>
  <dcterms:modified xsi:type="dcterms:W3CDTF">2021-11-25T12:59:08Z</dcterms:modified>
</cp:coreProperties>
</file>