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163fd22e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163fd22e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a34d1a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a34d1a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a34d1af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a34d1af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fa34d1af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fa34d1af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ffdc56a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ffdc56a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ffdc56a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ffdc56a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fdc56a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fdc56a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ffdc56a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ffdc56a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fdc56a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ffdc56a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2825"/>
            <a:ext cx="8520600" cy="13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Times New Roman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PANIMALAR ENGINEERING COLLEGE</a:t>
            </a:r>
            <a:b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br>
              <a:rPr b="1" lang="en-GB" sz="335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00725"/>
            <a:ext cx="8520600" cy="1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SOCIALLY RELEVANT MINI PROJECT</a:t>
            </a:r>
            <a:endParaRPr sz="6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t/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b="1"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RETROFIT </a:t>
            </a:r>
            <a:endParaRPr sz="6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FITNESS TRACKER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endParaRPr sz="6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LEO ASHWIN V (211422104249)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TARIQ ALI S(211422104278)</a:t>
            </a:r>
            <a:endParaRPr sz="6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105"/>
              <a:buFont typeface="Arial"/>
              <a:buNone/>
            </a:pPr>
            <a:r>
              <a:rPr lang="en-GB" sz="7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 CSE - G</a:t>
            </a:r>
            <a:endParaRPr sz="7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5" y="0"/>
            <a:ext cx="9144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Intel Core i5/i7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8GB or more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SSD with at least 256GB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Card: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Integrated graphics are sufficient, but a dedicated GPU (like NVIDIA GTX/RTX series) can be beneficial.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983"/>
              <a:buFont typeface="Arial"/>
              <a:buNone/>
            </a:pPr>
            <a:r>
              <a:rPr b="1" lang="en-GB" sz="19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Monitor:</a:t>
            </a:r>
            <a:r>
              <a:rPr lang="en-GB" sz="19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Single monitor for efficient multitasking (1080p or higher resolution)</a:t>
            </a:r>
            <a:endParaRPr sz="27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Storage: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backups (e.g., an external SSD or HDD)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Reliable internet connection (preferably wired for stability)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Keyboard and Mouse:</a:t>
            </a:r>
            <a:r>
              <a:rPr lang="en-GB" sz="1700">
                <a:solidFill>
                  <a:schemeClr val="dk1"/>
                </a:solidFill>
              </a:rPr>
              <a:t> Comfortable ergonomic </a:t>
            </a:r>
            <a:r>
              <a:rPr lang="en-GB" sz="1700">
                <a:solidFill>
                  <a:schemeClr val="dk1"/>
                </a:solidFill>
              </a:rPr>
              <a:t>setup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and Development Tools: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 editor with extensions for HTML, CSS, JavaScript, React, Tailwind CSS, Node.js, and MongoDB.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web technologies.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 library for building user interfaces.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Tailwind CSS: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Utility-first CSS framework.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Fonts: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web fonts.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Iconify: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icon integration.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ImageKit: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optimized image delivery and management.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 runtime for building scalable network applications.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NoSQL database for flexible and scalable data storage.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Control: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Version control system.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LITERATURE SURVEY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1. Changing the Physical Activity Behavior of Adults With Fitness Trackers: A Systematic Review and Meta-Analysis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Author:</a:t>
            </a:r>
            <a:r>
              <a:rPr lang="en-GB">
                <a:solidFill>
                  <a:schemeClr val="dk1"/>
                </a:solidFill>
              </a:rPr>
              <a:t> Chris Lynch, MSc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Date:</a:t>
            </a:r>
            <a:r>
              <a:rPr lang="en-GB">
                <a:solidFill>
                  <a:schemeClr val="dk1"/>
                </a:solidFill>
              </a:rPr>
              <a:t> December 20, 2021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Summary:</a:t>
            </a:r>
            <a:r>
              <a:rPr lang="en-GB">
                <a:solidFill>
                  <a:schemeClr val="dk1"/>
                </a:solidFill>
              </a:rPr>
              <a:t>Systematically reviews and meta-</a:t>
            </a:r>
            <a:r>
              <a:rPr lang="en-GB">
                <a:solidFill>
                  <a:schemeClr val="dk1"/>
                </a:solidFill>
              </a:rPr>
              <a:t>analysis</a:t>
            </a:r>
            <a:r>
              <a:rPr lang="en-GB">
                <a:solidFill>
                  <a:schemeClr val="dk1"/>
                </a:solidFill>
              </a:rPr>
              <a:t> studies on fitness trackers, assessing their impact on physical activity.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Problem:</a:t>
            </a:r>
            <a:r>
              <a:rPr lang="en-GB">
                <a:solidFill>
                  <a:schemeClr val="dk1"/>
                </a:solidFill>
              </a:rPr>
              <a:t> Generic or non-personalized recommendations.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Solution:</a:t>
            </a:r>
            <a:r>
              <a:rPr lang="en-GB">
                <a:solidFill>
                  <a:schemeClr val="dk1"/>
                </a:solidFill>
              </a:rPr>
              <a:t> User-friendly interfaces with intuitive designs for easy input and tracking of dietary information.</a:t>
            </a:r>
            <a:endParaRPr sz="1700"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091775"/>
            <a:ext cx="39999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2. Use of Fitness Trackers in a Blended Learning Model to Personalise Fitness Running Lessons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Author:</a:t>
            </a:r>
            <a:r>
              <a:rPr lang="en-GB">
                <a:solidFill>
                  <a:schemeClr val="dk1"/>
                </a:solidFill>
              </a:rPr>
              <a:t> David Chaloupský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Date:</a:t>
            </a:r>
            <a:r>
              <a:rPr lang="en-GB">
                <a:solidFill>
                  <a:schemeClr val="dk1"/>
                </a:solidFill>
              </a:rPr>
              <a:t> June 2023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Summary:</a:t>
            </a:r>
            <a:r>
              <a:rPr lang="en-GB">
                <a:solidFill>
                  <a:schemeClr val="dk1"/>
                </a:solidFill>
              </a:rPr>
              <a:t> Examines the integration of fitness trackers into a blended learning model to enhance and personalise running lessons.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Problem:</a:t>
            </a:r>
            <a:r>
              <a:rPr lang="en-GB">
                <a:solidFill>
                  <a:schemeClr val="dk1"/>
                </a:solidFill>
              </a:rPr>
              <a:t> Learning curve associated with new technology.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Solution:</a:t>
            </a:r>
            <a:r>
              <a:rPr lang="en-GB">
                <a:solidFill>
                  <a:schemeClr val="dk1"/>
                </a:solidFill>
              </a:rPr>
              <a:t> Provide educational support with clear instructions and training to help users effectively utilize and interpret data from fitness trackers.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LITERATURE SURVEY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6998"/>
              <a:buFont typeface="Arial"/>
              <a:buNone/>
            </a:pPr>
            <a:r>
              <a:rPr b="1" lang="en-GB" sz="2340">
                <a:solidFill>
                  <a:schemeClr val="dk1"/>
                </a:solidFill>
              </a:rPr>
              <a:t>3. Health Apps and Patient Engagement: A Review of Effectiveness and User Experience</a:t>
            </a:r>
            <a:endParaRPr b="1" sz="2340">
              <a:solidFill>
                <a:schemeClr val="dk1"/>
              </a:solidFill>
            </a:endParaRPr>
          </a:p>
          <a:p>
            <a:pPr indent="-319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040">
                <a:solidFill>
                  <a:schemeClr val="dk1"/>
                </a:solidFill>
              </a:rPr>
              <a:t>Author:</a:t>
            </a:r>
            <a:r>
              <a:rPr lang="en-GB" sz="2040">
                <a:solidFill>
                  <a:schemeClr val="dk1"/>
                </a:solidFill>
              </a:rPr>
              <a:t> Toritsemogba </a:t>
            </a:r>
            <a:r>
              <a:rPr lang="en-GB" sz="2040">
                <a:solidFill>
                  <a:schemeClr val="dk1"/>
                </a:solidFill>
              </a:rPr>
              <a:t>Tosan</a:t>
            </a:r>
            <a:r>
              <a:rPr lang="en-GB" sz="2040">
                <a:solidFill>
                  <a:schemeClr val="dk1"/>
                </a:solidFill>
              </a:rPr>
              <a:t> Omaghomi</a:t>
            </a:r>
            <a:endParaRPr sz="2040">
              <a:solidFill>
                <a:schemeClr val="dk1"/>
              </a:solidFill>
            </a:endParaRPr>
          </a:p>
          <a:p>
            <a:pPr indent="-319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040">
                <a:solidFill>
                  <a:schemeClr val="dk1"/>
                </a:solidFill>
              </a:rPr>
              <a:t>Date:</a:t>
            </a:r>
            <a:r>
              <a:rPr lang="en-GB" sz="2040">
                <a:solidFill>
                  <a:schemeClr val="dk1"/>
                </a:solidFill>
              </a:rPr>
              <a:t> February 8, 2024</a:t>
            </a:r>
            <a:endParaRPr sz="2040">
              <a:solidFill>
                <a:schemeClr val="dk1"/>
              </a:solidFill>
            </a:endParaRPr>
          </a:p>
          <a:p>
            <a:pPr indent="-319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040">
                <a:solidFill>
                  <a:schemeClr val="dk1"/>
                </a:solidFill>
              </a:rPr>
              <a:t>Summary:</a:t>
            </a:r>
            <a:r>
              <a:rPr lang="en-GB" sz="2040">
                <a:solidFill>
                  <a:schemeClr val="dk1"/>
                </a:solidFill>
              </a:rPr>
              <a:t> Reviews the impact of health apps on patient outcomes, treatment adherence, and behavioural changes.</a:t>
            </a:r>
            <a:endParaRPr sz="2040">
              <a:solidFill>
                <a:schemeClr val="dk1"/>
              </a:solidFill>
            </a:endParaRPr>
          </a:p>
          <a:p>
            <a:pPr indent="-319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040">
                <a:solidFill>
                  <a:schemeClr val="dk1"/>
                </a:solidFill>
              </a:rPr>
              <a:t>Problem:</a:t>
            </a:r>
            <a:r>
              <a:rPr lang="en-GB" sz="2040">
                <a:solidFill>
                  <a:schemeClr val="dk1"/>
                </a:solidFill>
              </a:rPr>
              <a:t> Varying effectiveness across different populations.</a:t>
            </a:r>
            <a:endParaRPr sz="2040">
              <a:solidFill>
                <a:schemeClr val="dk1"/>
              </a:solidFill>
            </a:endParaRPr>
          </a:p>
          <a:p>
            <a:pPr indent="-319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040">
                <a:solidFill>
                  <a:schemeClr val="dk1"/>
                </a:solidFill>
              </a:rPr>
              <a:t>Solution:</a:t>
            </a:r>
            <a:r>
              <a:rPr lang="en-GB" sz="2040">
                <a:solidFill>
                  <a:schemeClr val="dk1"/>
                </a:solidFill>
              </a:rPr>
              <a:t> Regular updates to address technical issues, enhance functionality, and improve overall performance.</a:t>
            </a:r>
            <a:endParaRPr sz="204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32400" y="1152475"/>
            <a:ext cx="3999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4. Cross-Sectional Analysis of Health Behavior Tracking, Perceived Health, Fitness, and Health Literacy Among Active-Duty Air Force Personnel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Author:</a:t>
            </a:r>
            <a:r>
              <a:rPr lang="en-GB" sz="1300">
                <a:solidFill>
                  <a:schemeClr val="dk1"/>
                </a:solidFill>
              </a:rPr>
              <a:t> Gardner, Cubby 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Date:</a:t>
            </a:r>
            <a:r>
              <a:rPr lang="en-GB" sz="1300">
                <a:solidFill>
                  <a:schemeClr val="dk1"/>
                </a:solidFill>
              </a:rPr>
              <a:t> March 2024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Summary:</a:t>
            </a:r>
            <a:r>
              <a:rPr lang="en-GB" sz="1300">
                <a:solidFill>
                  <a:schemeClr val="dk1"/>
                </a:solidFill>
              </a:rPr>
              <a:t> Investigates the relationships between health tracking behaviours, perceived health status, fitness levels, and health literacy among military personnel.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Problem:</a:t>
            </a:r>
            <a:r>
              <a:rPr lang="en-GB" sz="1300">
                <a:solidFill>
                  <a:schemeClr val="dk1"/>
                </a:solidFill>
              </a:rPr>
              <a:t> Risks of unauthorised data sharing.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Solution:</a:t>
            </a:r>
            <a:r>
              <a:rPr lang="en-GB" sz="1300">
                <a:solidFill>
                  <a:schemeClr val="dk1"/>
                </a:solidFill>
              </a:rPr>
              <a:t> Conduct regular security audits to identify and address potential vulnerabilities.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3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LITERATURE SURVEY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5. Understanding Coping Intentions of Fitness Tracker Users: An Empirical Investigation Using Fear Appeals</a:t>
            </a:r>
            <a:endParaRPr b="1"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Author:</a:t>
            </a:r>
            <a:r>
              <a:rPr lang="en-GB" sz="1300">
                <a:solidFill>
                  <a:schemeClr val="dk1"/>
                </a:solidFill>
              </a:rPr>
              <a:t> Krutheeka Baskaran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Date:</a:t>
            </a:r>
            <a:r>
              <a:rPr lang="en-GB" sz="1300">
                <a:solidFill>
                  <a:schemeClr val="dk1"/>
                </a:solidFill>
              </a:rPr>
              <a:t> September 2022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Summary:</a:t>
            </a:r>
            <a:r>
              <a:rPr lang="en-GB" sz="1300">
                <a:solidFill>
                  <a:schemeClr val="dk1"/>
                </a:solidFill>
              </a:rPr>
              <a:t> Studies the impact of fear appeals on users' emotional responses and behavioural intentions toward fitness tracking.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Problem:</a:t>
            </a:r>
            <a:r>
              <a:rPr lang="en-GB" sz="1300">
                <a:solidFill>
                  <a:schemeClr val="dk1"/>
                </a:solidFill>
              </a:rPr>
              <a:t> Defensive reactions to fear appeals.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Solution:</a:t>
            </a:r>
            <a:r>
              <a:rPr lang="en-GB" sz="1300">
                <a:solidFill>
                  <a:schemeClr val="dk1"/>
                </a:solidFill>
              </a:rPr>
              <a:t> Implement feedback mechanisms to adjust messaging strategies based on users' emotional responses.</a:t>
            </a:r>
            <a:endParaRPr sz="1600"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1152475"/>
            <a:ext cx="39999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6. Fitness Guide: A Holistic Approach for Personalized Health and Wellness Recommendation System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Author:</a:t>
            </a:r>
            <a:r>
              <a:rPr lang="en-GB" sz="1300">
                <a:solidFill>
                  <a:schemeClr val="dk1"/>
                </a:solidFill>
              </a:rPr>
              <a:t> Sathya 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Date:</a:t>
            </a:r>
            <a:r>
              <a:rPr lang="en-GB" sz="1300">
                <a:solidFill>
                  <a:schemeClr val="dk1"/>
                </a:solidFill>
              </a:rPr>
              <a:t> September 2023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Summary:</a:t>
            </a:r>
            <a:r>
              <a:rPr lang="en-GB" sz="1300">
                <a:solidFill>
                  <a:schemeClr val="dk1"/>
                </a:solidFill>
              </a:rPr>
              <a:t> Proposes a comprehensive recommendation system integrating physical fitness, nutrition, mental health, and lifestyle factors.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Problem:</a:t>
            </a:r>
            <a:r>
              <a:rPr lang="en-GB" sz="1300">
                <a:solidFill>
                  <a:schemeClr val="dk1"/>
                </a:solidFill>
              </a:rPr>
              <a:t> Complexity of data interfaces.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Solution:</a:t>
            </a:r>
            <a:r>
              <a:rPr lang="en-GB" sz="1300">
                <a:solidFill>
                  <a:schemeClr val="dk1"/>
                </a:solidFill>
              </a:rPr>
              <a:t> Develop user-friendly interfaces with clear navigation and visualisations to simplify complex data and recommendations.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LITERATURE SURVEY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7. Interpreting Fitness: Self-Tracking with Fitness Apps Through a Postphenomenology Lens</a:t>
            </a:r>
            <a:endParaRPr b="1"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Author:</a:t>
            </a:r>
            <a:r>
              <a:rPr lang="en-GB" sz="1300">
                <a:solidFill>
                  <a:schemeClr val="dk1"/>
                </a:solidFill>
              </a:rPr>
              <a:t> Elise Li Zheng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Date:</a:t>
            </a:r>
            <a:r>
              <a:rPr lang="en-GB" sz="1300">
                <a:solidFill>
                  <a:schemeClr val="dk1"/>
                </a:solidFill>
              </a:rPr>
              <a:t> February 7, 2021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Summary:</a:t>
            </a:r>
            <a:r>
              <a:rPr lang="en-GB" sz="1300">
                <a:solidFill>
                  <a:schemeClr val="dk1"/>
                </a:solidFill>
              </a:rPr>
              <a:t> Uses a postphenomenological perspective to analyse how fitness apps influence users' experiences and perceptions of fitness.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Problem:</a:t>
            </a:r>
            <a:r>
              <a:rPr lang="en-GB" sz="1300">
                <a:solidFill>
                  <a:schemeClr val="dk1"/>
                </a:solidFill>
              </a:rPr>
              <a:t> Focus on metrics over broader health aspects.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Solution:</a:t>
            </a:r>
            <a:r>
              <a:rPr lang="en-GB" sz="1300">
                <a:solidFill>
                  <a:schemeClr val="dk1"/>
                </a:solidFill>
              </a:rPr>
              <a:t> Broaden app integration to include broader lifestyle and health contexts, rather than focusing solely on metrics.</a:t>
            </a:r>
            <a:endParaRPr sz="1600"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8. Impact of Fitness Trackers and Mobile Apps During COVID-19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Author:</a:t>
            </a:r>
            <a:r>
              <a:rPr lang="en-GB">
                <a:solidFill>
                  <a:schemeClr val="dk1"/>
                </a:solidFill>
              </a:rPr>
              <a:t> Huong Ly Tong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Date:</a:t>
            </a:r>
            <a:r>
              <a:rPr lang="en-GB">
                <a:solidFill>
                  <a:schemeClr val="dk1"/>
                </a:solidFill>
              </a:rPr>
              <a:t> August 18, 2022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Summary:</a:t>
            </a:r>
            <a:r>
              <a:rPr lang="en-GB">
                <a:solidFill>
                  <a:schemeClr val="dk1"/>
                </a:solidFill>
              </a:rPr>
              <a:t> Explores how fitness trackers and mobile apps supported healthy behaviours during the COVID-19 pandemic, enhancing physical activity, diet, and mental health.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Problem:</a:t>
            </a:r>
            <a:r>
              <a:rPr lang="en-GB">
                <a:solidFill>
                  <a:schemeClr val="dk1"/>
                </a:solidFill>
              </a:rPr>
              <a:t> Variability in effectiveness across demographic groups.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Solution:</a:t>
            </a:r>
            <a:r>
              <a:rPr lang="en-GB">
                <a:solidFill>
                  <a:schemeClr val="dk1"/>
                </a:solidFill>
              </a:rPr>
              <a:t> Tailor interventions to meet the specific needs of different demographic groups.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LITERATURE SURVEY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9. Mobile Apps Motivate Fitness Tracking? A Study of Technological Affordances and Workout Behaviors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Author</a:t>
            </a:r>
            <a:r>
              <a:rPr lang="en-GB" sz="1500">
                <a:solidFill>
                  <a:schemeClr val="dk1"/>
                </a:solidFill>
              </a:rPr>
              <a:t>: Maria D. Molina</a:t>
            </a:r>
            <a:br>
              <a:rPr lang="en-GB" sz="1500">
                <a:solidFill>
                  <a:schemeClr val="dk1"/>
                </a:solidFill>
              </a:rPr>
            </a:br>
            <a:r>
              <a:rPr b="1" lang="en-GB" sz="1500">
                <a:solidFill>
                  <a:schemeClr val="dk1"/>
                </a:solidFill>
              </a:rPr>
              <a:t>Date</a:t>
            </a:r>
            <a:r>
              <a:rPr lang="en-GB" sz="1500">
                <a:solidFill>
                  <a:schemeClr val="dk1"/>
                </a:solidFill>
              </a:rPr>
              <a:t>: 13 September 2019</a:t>
            </a:r>
            <a:br>
              <a:rPr lang="en-GB" sz="1500">
                <a:solidFill>
                  <a:schemeClr val="dk1"/>
                </a:solidFill>
              </a:rPr>
            </a:br>
            <a:r>
              <a:rPr b="1" lang="en-GB" sz="1500">
                <a:solidFill>
                  <a:schemeClr val="dk1"/>
                </a:solidFill>
              </a:rPr>
              <a:t>Summary</a:t>
            </a:r>
            <a:r>
              <a:rPr lang="en-GB" sz="1500">
                <a:solidFill>
                  <a:schemeClr val="dk1"/>
                </a:solidFill>
              </a:rPr>
              <a:t>: Investigates how mobile fitness app features like goal setting, notifications, and social sharing affect user motivation and engagement.</a:t>
            </a:r>
            <a:br>
              <a:rPr lang="en-GB" sz="1500">
                <a:solidFill>
                  <a:schemeClr val="dk1"/>
                </a:solidFill>
              </a:rPr>
            </a:br>
            <a:r>
              <a:rPr b="1" lang="en-GB" sz="1500">
                <a:solidFill>
                  <a:schemeClr val="dk1"/>
                </a:solidFill>
              </a:rPr>
              <a:t>Problem</a:t>
            </a:r>
            <a:r>
              <a:rPr lang="en-GB" sz="1500">
                <a:solidFill>
                  <a:schemeClr val="dk1"/>
                </a:solidFill>
              </a:rPr>
              <a:t>: Distraction from Core Goals</a:t>
            </a:r>
            <a:br>
              <a:rPr lang="en-GB" sz="1500">
                <a:solidFill>
                  <a:schemeClr val="dk1"/>
                </a:solidFill>
              </a:rPr>
            </a:br>
            <a:r>
              <a:rPr b="1" lang="en-GB" sz="1500">
                <a:solidFill>
                  <a:schemeClr val="dk1"/>
                </a:solidFill>
              </a:rPr>
              <a:t>Solution</a:t>
            </a:r>
            <a:r>
              <a:rPr lang="en-GB" sz="1500">
                <a:solidFill>
                  <a:schemeClr val="dk1"/>
                </a:solidFill>
              </a:rPr>
              <a:t>: </a:t>
            </a:r>
            <a:r>
              <a:rPr b="1" lang="en-GB" sz="1500">
                <a:solidFill>
                  <a:schemeClr val="dk1"/>
                </a:solidFill>
              </a:rPr>
              <a:t>Customizable Alerts</a:t>
            </a:r>
            <a:r>
              <a:rPr lang="en-GB" sz="1500">
                <a:solidFill>
                  <a:schemeClr val="dk1"/>
                </a:solidFill>
              </a:rPr>
              <a:t> - Allow users to customize notification settings to prevent excessive alerts.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10. Self-Tracking Behavior in Physical Activity: A Systematic Review of Drivers and Outcomes of Fitness Tracking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Author:</a:t>
            </a:r>
            <a:r>
              <a:rPr lang="en-GB" sz="1300">
                <a:solidFill>
                  <a:schemeClr val="dk1"/>
                </a:solidFill>
              </a:rPr>
              <a:t> Daoyan Jin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Date:</a:t>
            </a:r>
            <a:r>
              <a:rPr lang="en-GB" sz="1300">
                <a:solidFill>
                  <a:schemeClr val="dk1"/>
                </a:solidFill>
              </a:rPr>
              <a:t> August 5, 2020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Summary:</a:t>
            </a:r>
            <a:r>
              <a:rPr lang="en-GB" sz="1300">
                <a:solidFill>
                  <a:schemeClr val="dk1"/>
                </a:solidFill>
              </a:rPr>
              <a:t> Reviews factors driving self-tracking behaviours and outcomes, highlighting motivations such as goal setting, social influence, and self-improvement.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Problem:</a:t>
            </a:r>
            <a:r>
              <a:rPr lang="en-GB" sz="1300">
                <a:solidFill>
                  <a:schemeClr val="dk1"/>
                </a:solidFill>
              </a:rPr>
              <a:t> Potential negative psychological impacts, such as stress and anxiety from constant monitoring.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Solution:</a:t>
            </a:r>
            <a:r>
              <a:rPr lang="en-GB" sz="1300">
                <a:solidFill>
                  <a:schemeClr val="dk1"/>
                </a:solidFill>
              </a:rPr>
              <a:t> Provide balanced usage recommendations to promote healthy self-monitoring without fostering obsession.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