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058fb7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058fb7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058fb78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058fb78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058fb78e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058fb78e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058fb78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058fb78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06081ad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06081ad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200"/>
            <a:ext cx="8520600" cy="24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Times New Roman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PANIMALAR ENGINEERING COLLEGE</a:t>
            </a:r>
            <a:b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br>
              <a:rPr b="1" lang="en-GB" sz="335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81100"/>
            <a:ext cx="8520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SOCIALLY RELEVANT MINI PROJECT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RETROFIT 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FITNESS TRACKER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LEO ASHWIN V (211422104249)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TARIQ ALI S(211422104278)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GB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CSE - G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6600"/>
            <a:ext cx="85206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ARCHITECTURE DIAGRAM</a:t>
            </a:r>
            <a:endParaRPr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175"/>
            <a:ext cx="9144003" cy="45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696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BASIC UI INTERFACE</a:t>
            </a:r>
            <a:endParaRPr sz="29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73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80" l="0" r="0" t="-4180"/>
          <a:stretch/>
        </p:blipFill>
        <p:spPr>
          <a:xfrm>
            <a:off x="0" y="642950"/>
            <a:ext cx="4667199" cy="45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00" y="804088"/>
            <a:ext cx="4476798" cy="43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21825"/>
            <a:ext cx="85206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solidFill>
                  <a:srgbClr val="6AA84F"/>
                </a:solidFill>
              </a:rPr>
              <a:t>METHODOLOGIES</a:t>
            </a:r>
            <a:endParaRPr b="1" sz="2620">
              <a:solidFill>
                <a:srgbClr val="6AA84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78550"/>
            <a:ext cx="85206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500">
                <a:solidFill>
                  <a:srgbClr val="FF0000"/>
                </a:solidFill>
              </a:rPr>
              <a:t>1. Requirement Gathering and Analysis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00"/>
              <a:t>   </a:t>
            </a:r>
            <a:r>
              <a:rPr lang="en-GB" sz="1500">
                <a:solidFill>
                  <a:srgbClr val="0000FF"/>
                </a:solidFill>
              </a:rPr>
              <a:t>- User Research: Understand the target audience's preferences and expectations for diet plans, exercise , and self-checkup features. This helps in defining the core functionalities.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00">
                <a:solidFill>
                  <a:srgbClr val="0000FF"/>
                </a:solidFill>
              </a:rPr>
              <a:t>   - Feature Prioritization: Based on user feedback and research, prioritize features such as weekly diet plans, AI-based customization, exercise tracking, calorie tracking, and self-checkup with breathing medications.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500">
                <a:solidFill>
                  <a:srgbClr val="FF0000"/>
                </a:solidFill>
              </a:rPr>
              <a:t>2. System Design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00"/>
              <a:t> </a:t>
            </a:r>
            <a:r>
              <a:rPr lang="en-GB" sz="1500">
                <a:solidFill>
                  <a:srgbClr val="4A86E8"/>
                </a:solidFill>
              </a:rPr>
              <a:t>  </a:t>
            </a:r>
            <a:r>
              <a:rPr lang="en-GB" sz="1500">
                <a:solidFill>
                  <a:srgbClr val="0000FF"/>
                </a:solidFill>
              </a:rPr>
              <a:t>- Architectural Design: Design a system architecture that includes a basic user interface (UI)  and a minimal database to store login credentials and feedback.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00">
                <a:solidFill>
                  <a:srgbClr val="0000FF"/>
                </a:solidFill>
              </a:rPr>
              <a:t>   - AI Integration for Diet Plans: Plan the integration of an AI module that allows users to customize diet plans based on their preferences, health conditions, and fitness goals. Ensure scalability to personalize user experiences effectively.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00">
                <a:solidFill>
                  <a:srgbClr val="0000FF"/>
                </a:solidFill>
              </a:rPr>
              <a:t>   - Database Design: Design a lightweight database that stores user login credentials and feedback details. No complex data structures are needed since the system will not handle continuous monitoring.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7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6600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METHODOLOGIES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7438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575">
                <a:solidFill>
                  <a:srgbClr val="FF0000"/>
                </a:solidFill>
              </a:rPr>
              <a:t>3. Frontend Development</a:t>
            </a:r>
            <a:endParaRPr b="1" sz="157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75"/>
              <a:t> </a:t>
            </a:r>
            <a:r>
              <a:rPr lang="en-GB" sz="1575">
                <a:solidFill>
                  <a:srgbClr val="B6D7A8"/>
                </a:solidFill>
              </a:rPr>
              <a:t> </a:t>
            </a:r>
            <a:r>
              <a:rPr lang="en-GB" sz="1575">
                <a:solidFill>
                  <a:srgbClr val="38761D"/>
                </a:solidFill>
              </a:rPr>
              <a:t> -  Design: Develop a user-friendly interface where users can view weekly diet plans, customize them using AI, log exercises, and  calories burned.</a:t>
            </a:r>
            <a:endParaRPr sz="15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75">
                <a:solidFill>
                  <a:srgbClr val="38761D"/>
                </a:solidFill>
              </a:rPr>
              <a:t>   - Responsive Design: Ensure the website is mobile-responsive, allowing users to access features like diet plans, exercise logging, and self-checkup from any device.</a:t>
            </a:r>
            <a:endParaRPr sz="15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75">
                <a:solidFill>
                  <a:srgbClr val="38761D"/>
                </a:solidFill>
              </a:rPr>
              <a:t>   - Exercise Notifications: Implement notifications that remind users of their logged exercises and track progress through  dashboards.</a:t>
            </a:r>
            <a:endParaRPr sz="15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575">
                <a:solidFill>
                  <a:srgbClr val="FF0000"/>
                </a:solidFill>
              </a:rPr>
              <a:t>4. Backend Development</a:t>
            </a:r>
            <a:endParaRPr b="1" sz="157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75"/>
              <a:t>  </a:t>
            </a:r>
            <a:r>
              <a:rPr lang="en-GB" sz="1575">
                <a:solidFill>
                  <a:srgbClr val="93C47D"/>
                </a:solidFill>
              </a:rPr>
              <a:t> </a:t>
            </a:r>
            <a:r>
              <a:rPr lang="en-GB" sz="1575">
                <a:solidFill>
                  <a:srgbClr val="38761D"/>
                </a:solidFill>
              </a:rPr>
              <a:t>- AI Diet Customization: Develop an AI algorithm or integrate a third-party AI service to provide diet suggestions based on user preferences and health goals.</a:t>
            </a:r>
            <a:endParaRPr sz="15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75">
                <a:solidFill>
                  <a:srgbClr val="38761D"/>
                </a:solidFill>
              </a:rPr>
              <a:t>   - Details- Login and  feedback details are stored in the databases for references for next signup and any improvements in future.</a:t>
            </a:r>
            <a:endParaRPr sz="157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</a:rPr>
              <a:t>System Design:</a:t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 sz="1800">
                <a:solidFill>
                  <a:srgbClr val="0000FF"/>
                </a:solidFill>
              </a:rPr>
              <a:t>   Visily(Architectural Diagram)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 sz="1800">
                <a:solidFill>
                  <a:srgbClr val="0000FF"/>
                </a:solidFill>
              </a:rPr>
              <a:t>   BigDev(Prototype)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</a:rPr>
              <a:t>Fonts and Styles</a:t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 sz="1800">
                <a:solidFill>
                  <a:srgbClr val="0000FF"/>
                </a:solidFill>
              </a:rPr>
              <a:t>Google fonts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 sz="1800">
                <a:solidFill>
                  <a:srgbClr val="0000FF"/>
                </a:solidFill>
              </a:rPr>
              <a:t>Tailwind css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8761D"/>
                </a:solidFill>
              </a:rPr>
              <a:t>Icons and Images: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Iconify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Imagekit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8761D"/>
                </a:solidFill>
              </a:rPr>
              <a:t>Auditing: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SeoMator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8761D"/>
                </a:solidFill>
              </a:rPr>
              <a:t>Hosting:</a:t>
            </a:r>
            <a:endParaRPr sz="17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Vercel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Netlify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