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CE369-B744-4BAF-A5C7-D3AA9763F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EC6BA5-AF49-460B-9210-143F0EC3B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C6F4D3-41EB-47F5-90E2-1A3E86BB2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8F45-986A-4318-8FF5-318E16FFB886}" type="datetimeFigureOut">
              <a:rPr lang="de-DE" smtClean="0"/>
              <a:t>27.10.2024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D45A06-1320-422C-A7E8-D6C4FD59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9BB2E0-726B-436A-85F9-AB8679527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63CF-4EBA-4C54-90E9-B419B1331B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43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53F52-6151-4519-B871-479AFD02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330CCA-024C-4E7A-BDDF-F68353030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871775-9F31-4A11-9C91-D58007FC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8F45-986A-4318-8FF5-318E16FFB886}" type="datetimeFigureOut">
              <a:rPr lang="de-DE" smtClean="0"/>
              <a:t>27.10.2024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3DA6AD-E99F-46B8-B07E-1B42EB1E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CC74E2-FF45-480B-AAEA-B2695624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63CF-4EBA-4C54-90E9-B419B1331B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35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FFBAAF8-3913-40F3-8C72-A15F5365D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2D470E-9A0A-4CE9-B050-5E8CC8C4B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AB3CDB-D0EB-4D14-921D-E5A3FB09C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8F45-986A-4318-8FF5-318E16FFB886}" type="datetimeFigureOut">
              <a:rPr lang="de-DE" smtClean="0"/>
              <a:t>27.10.2024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ABC763-5EB2-4A7E-B418-D81B9DA8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8DF852-37EF-4E24-A476-BE8E2F61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63CF-4EBA-4C54-90E9-B419B1331B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58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947817-507A-4E62-855A-803A44DC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DE6614-59AD-4A0A-9D34-0DAE923FE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4F7B2-A863-4029-906A-7422CE9B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8F45-986A-4318-8FF5-318E16FFB886}" type="datetimeFigureOut">
              <a:rPr lang="de-DE" smtClean="0"/>
              <a:t>27.10.2024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6D11B7-F3EB-4218-90F6-2DF1AD30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805C45-8B22-4F66-9148-2BD8F38D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63CF-4EBA-4C54-90E9-B419B1331B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77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137C9-3D0D-441D-AE48-A92B89656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628C30-D9CF-401C-B2D5-914D6216D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FB0498-F398-4601-A54D-30734F8E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8F45-986A-4318-8FF5-318E16FFB886}" type="datetimeFigureOut">
              <a:rPr lang="de-DE" smtClean="0"/>
              <a:t>27.10.2024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E062F5-6B39-444A-841C-3B618BEF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9FFD49-8C8D-41B8-8EF2-AA32BE71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63CF-4EBA-4C54-90E9-B419B1331B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449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228B9-7B5D-4416-A346-22311818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C80ED-8ECE-4F97-8E51-0AA580CB9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9C0475-7CCD-423A-A8A8-AACE243BD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913209-88A8-4631-A74B-6AD9E055D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8F45-986A-4318-8FF5-318E16FFB886}" type="datetimeFigureOut">
              <a:rPr lang="de-DE" smtClean="0"/>
              <a:t>27.10.2024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15024A-EA55-4D53-8C59-D70566C57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3D7B4E-5727-4917-B12E-5930E06F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63CF-4EBA-4C54-90E9-B419B1331B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9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6F257-29FC-4E43-9901-D4639AA9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5857FE-0D05-45CA-9153-888DE3B9C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9745AB-6F79-4C88-B3DE-8E11B2977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C1CD88-236E-48C5-80B9-A5C38BDBF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EB095A2-598F-4C4C-ACD6-4D7CC3132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8E822-AFD1-4DFD-80FA-59A34A549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8F45-986A-4318-8FF5-318E16FFB886}" type="datetimeFigureOut">
              <a:rPr lang="de-DE" smtClean="0"/>
              <a:t>27.10.2024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39918CB-270C-46E1-BEF0-E52FBDAD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64A5059-2A95-4DE9-B05A-E012BEA9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63CF-4EBA-4C54-90E9-B419B1331B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2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F38FBD-A88E-4D78-965A-77FBC26F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017DFE-84B1-4852-B389-2A61B65E8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8F45-986A-4318-8FF5-318E16FFB886}" type="datetimeFigureOut">
              <a:rPr lang="de-DE" smtClean="0"/>
              <a:t>27.10.2024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8246E3-C9DD-4197-B66F-03A8C66E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100A79-5F64-4963-9B0C-8A6D4F3F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63CF-4EBA-4C54-90E9-B419B1331B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56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59F62C-C65D-424D-AA50-225581E7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8F45-986A-4318-8FF5-318E16FFB886}" type="datetimeFigureOut">
              <a:rPr lang="de-DE" smtClean="0"/>
              <a:t>27.10.2024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B4E917-7BF8-4A6C-836E-90E3603F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CFDB0A-AD8B-49E5-8720-CF279F09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63CF-4EBA-4C54-90E9-B419B1331B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32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72B91-D38D-488E-BFCF-545B0433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FFABBC-1B59-4246-AE9F-C2A65196B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81A179-07BA-4650-960A-806BD971E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9167F3-25BC-4848-ABDA-626D1DB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8F45-986A-4318-8FF5-318E16FFB886}" type="datetimeFigureOut">
              <a:rPr lang="de-DE" smtClean="0"/>
              <a:t>27.10.2024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837C0D-BA35-45AA-BF2A-4FD692AD9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834637-A4C4-45E8-A1F9-8A5AFE80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63CF-4EBA-4C54-90E9-B419B1331B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17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51F96-270C-4B8B-BD45-1DDC4F58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39A250-CFFD-4AE2-B538-3A49F1DCC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42E79E-7DDA-4F2B-AD1A-286A23166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B070B4-AEB2-4EB5-8C0D-3C86C72C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8F45-986A-4318-8FF5-318E16FFB886}" type="datetimeFigureOut">
              <a:rPr lang="de-DE" smtClean="0"/>
              <a:t>27.10.2024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D60556-432C-433A-84BA-B0ED23B3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B46F30-15B7-4B36-90EA-17782CD8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63CF-4EBA-4C54-90E9-B419B1331B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7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3B8EB4-8A9B-4830-BAA9-FFF06A70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58F1A1-DD67-44DD-B608-E3A767AB9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7BB48D-406E-41BF-AAA6-ED0AE6982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28F45-986A-4318-8FF5-318E16FFB886}" type="datetimeFigureOut">
              <a:rPr lang="de-DE" smtClean="0"/>
              <a:t>27.10.2024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EE056B-4217-4342-B1F1-76EC3202C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0BC642-8C26-448A-A7B4-1BE7CAC52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E63CF-4EBA-4C54-90E9-B419B1331B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11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39F2E5C6-9120-4E45-86A9-F0D182191C83}"/>
              </a:ext>
            </a:extLst>
          </p:cNvPr>
          <p:cNvCxnSpPr/>
          <p:nvPr/>
        </p:nvCxnSpPr>
        <p:spPr>
          <a:xfrm flipV="1">
            <a:off x="3189566" y="1538445"/>
            <a:ext cx="2543852" cy="100974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1A09945-CB41-4F8B-8564-7324B01D973E}"/>
              </a:ext>
            </a:extLst>
          </p:cNvPr>
          <p:cNvCxnSpPr/>
          <p:nvPr/>
        </p:nvCxnSpPr>
        <p:spPr>
          <a:xfrm>
            <a:off x="4715010" y="3848281"/>
            <a:ext cx="2647860" cy="45069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B495F81E-B0A7-4C63-BF5F-B27FA4301726}"/>
              </a:ext>
            </a:extLst>
          </p:cNvPr>
          <p:cNvCxnSpPr/>
          <p:nvPr/>
        </p:nvCxnSpPr>
        <p:spPr>
          <a:xfrm>
            <a:off x="5733418" y="1538445"/>
            <a:ext cx="1629452" cy="276053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918B35C8-6B85-4A2B-BC5A-BAE356256FCF}"/>
              </a:ext>
            </a:extLst>
          </p:cNvPr>
          <p:cNvCxnSpPr/>
          <p:nvPr/>
        </p:nvCxnSpPr>
        <p:spPr>
          <a:xfrm flipH="1">
            <a:off x="4715010" y="1538445"/>
            <a:ext cx="1018408" cy="230983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8EA882D-A35F-4B3B-927B-77FC88D6631B}"/>
              </a:ext>
            </a:extLst>
          </p:cNvPr>
          <p:cNvCxnSpPr/>
          <p:nvPr/>
        </p:nvCxnSpPr>
        <p:spPr>
          <a:xfrm>
            <a:off x="3189566" y="2548186"/>
            <a:ext cx="1525444" cy="130009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84D2605-F37B-418F-B9AA-7BA25ED059CF}"/>
              </a:ext>
            </a:extLst>
          </p:cNvPr>
          <p:cNvCxnSpPr/>
          <p:nvPr/>
        </p:nvCxnSpPr>
        <p:spPr>
          <a:xfrm>
            <a:off x="3189566" y="2548186"/>
            <a:ext cx="4173304" cy="175079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8E28C619-B1CD-411F-84AD-6B08ACBC2D15}"/>
              </a:ext>
            </a:extLst>
          </p:cNvPr>
          <p:cNvSpPr txBox="1"/>
          <p:nvPr/>
        </p:nvSpPr>
        <p:spPr>
          <a:xfrm>
            <a:off x="4454991" y="41213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5FB8123-5C2A-4CB6-BA60-3915809351AC}"/>
              </a:ext>
            </a:extLst>
          </p:cNvPr>
          <p:cNvSpPr txBox="1"/>
          <p:nvPr/>
        </p:nvSpPr>
        <p:spPr>
          <a:xfrm>
            <a:off x="7232861" y="458933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AE3DB5-7B14-4759-A955-854642F97FC9}"/>
              </a:ext>
            </a:extLst>
          </p:cNvPr>
          <p:cNvSpPr txBox="1"/>
          <p:nvPr/>
        </p:nvSpPr>
        <p:spPr>
          <a:xfrm>
            <a:off x="5586074" y="119608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40DFD72-8720-4493-AA12-7B1515EADB8B}"/>
              </a:ext>
            </a:extLst>
          </p:cNvPr>
          <p:cNvSpPr txBox="1"/>
          <p:nvPr/>
        </p:nvSpPr>
        <p:spPr>
          <a:xfrm>
            <a:off x="2808205" y="22274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E706AB6-1056-4EAF-BF47-81B4D9F76DEE}"/>
              </a:ext>
            </a:extLst>
          </p:cNvPr>
          <p:cNvCxnSpPr>
            <a:cxnSpLocks/>
          </p:cNvCxnSpPr>
          <p:nvPr/>
        </p:nvCxnSpPr>
        <p:spPr>
          <a:xfrm>
            <a:off x="4554256" y="2002146"/>
            <a:ext cx="214781" cy="45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F14475B-E0B1-4E31-9594-CCA24235D124}"/>
              </a:ext>
            </a:extLst>
          </p:cNvPr>
          <p:cNvCxnSpPr>
            <a:cxnSpLocks/>
          </p:cNvCxnSpPr>
          <p:nvPr/>
        </p:nvCxnSpPr>
        <p:spPr>
          <a:xfrm flipV="1">
            <a:off x="5930503" y="3557926"/>
            <a:ext cx="108437" cy="500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3BF5B532-4046-484D-955C-8EADC949064B}"/>
                  </a:ext>
                </a:extLst>
              </p:cNvPr>
              <p:cNvSpPr txBox="1"/>
              <p:nvPr/>
            </p:nvSpPr>
            <p:spPr>
              <a:xfrm rot="20259207">
                <a:off x="4237073" y="2039735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3BF5B532-4046-484D-955C-8EADC9490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9207">
                <a:off x="4237073" y="2039735"/>
                <a:ext cx="47795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840020D6-46CD-4741-ACE6-403EEC1ECF72}"/>
                  </a:ext>
                </a:extLst>
              </p:cNvPr>
              <p:cNvSpPr txBox="1"/>
              <p:nvPr/>
            </p:nvSpPr>
            <p:spPr>
              <a:xfrm rot="733945">
                <a:off x="5529948" y="3580596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840020D6-46CD-4741-ACE6-403EEC1EC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33945">
                <a:off x="5529948" y="3580596"/>
                <a:ext cx="4726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50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01459448-7298-4A9F-B5C9-4FC558A44C76}"/>
              </a:ext>
            </a:extLst>
          </p:cNvPr>
          <p:cNvCxnSpPr>
            <a:cxnSpLocks/>
          </p:cNvCxnSpPr>
          <p:nvPr/>
        </p:nvCxnSpPr>
        <p:spPr>
          <a:xfrm>
            <a:off x="1184728" y="3947954"/>
            <a:ext cx="4411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8D1ECFE-E889-4497-B4C4-120CD3028761}"/>
              </a:ext>
            </a:extLst>
          </p:cNvPr>
          <p:cNvCxnSpPr/>
          <p:nvPr/>
        </p:nvCxnSpPr>
        <p:spPr>
          <a:xfrm flipV="1">
            <a:off x="1184728" y="0"/>
            <a:ext cx="0" cy="39479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9B787FD-99CE-4AD0-841C-3439689B1E0F}"/>
              </a:ext>
            </a:extLst>
          </p:cNvPr>
          <p:cNvCxnSpPr>
            <a:cxnSpLocks/>
          </p:cNvCxnSpPr>
          <p:nvPr/>
        </p:nvCxnSpPr>
        <p:spPr>
          <a:xfrm>
            <a:off x="1184728" y="762722"/>
            <a:ext cx="3185231" cy="3185231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2400FDE4-F3AE-4C9E-BDEE-7E64DDD51E3B}"/>
                  </a:ext>
                </a:extLst>
              </p:cNvPr>
              <p:cNvSpPr txBox="1"/>
              <p:nvPr/>
            </p:nvSpPr>
            <p:spPr>
              <a:xfrm>
                <a:off x="5510109" y="4073630"/>
                <a:ext cx="1725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2400FDE4-F3AE-4C9E-BDEE-7E64DDD51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109" y="4073630"/>
                <a:ext cx="172547" cy="276999"/>
              </a:xfrm>
              <a:prstGeom prst="rect">
                <a:avLst/>
              </a:prstGeom>
              <a:blipFill>
                <a:blip r:embed="rId2"/>
                <a:stretch>
                  <a:fillRect l="-50000" t="-2174" r="-42857" b="-326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8D097EF-DAF7-4F5E-B497-A2E876B67A70}"/>
                  </a:ext>
                </a:extLst>
              </p:cNvPr>
              <p:cNvSpPr txBox="1"/>
              <p:nvPr/>
            </p:nvSpPr>
            <p:spPr>
              <a:xfrm>
                <a:off x="942042" y="0"/>
                <a:ext cx="134343" cy="281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8D097EF-DAF7-4F5E-B497-A2E876B67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042" y="0"/>
                <a:ext cx="134343" cy="281667"/>
              </a:xfrm>
              <a:prstGeom prst="rect">
                <a:avLst/>
              </a:prstGeom>
              <a:blipFill>
                <a:blip r:embed="rId3"/>
                <a:stretch>
                  <a:fillRect l="-63636" r="-54545" b="-239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407437A8-0599-4322-83C7-8869624DFCC9}"/>
              </a:ext>
            </a:extLst>
          </p:cNvPr>
          <p:cNvCxnSpPr/>
          <p:nvPr/>
        </p:nvCxnSpPr>
        <p:spPr>
          <a:xfrm>
            <a:off x="1184728" y="762722"/>
            <a:ext cx="0" cy="3185231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B60155E-8B03-4090-A548-13A69D15A275}"/>
              </a:ext>
            </a:extLst>
          </p:cNvPr>
          <p:cNvCxnSpPr/>
          <p:nvPr/>
        </p:nvCxnSpPr>
        <p:spPr>
          <a:xfrm>
            <a:off x="1184728" y="3947953"/>
            <a:ext cx="3185231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04B53AB3-28DF-4232-8F49-4E7DCD1617ED}"/>
                  </a:ext>
                </a:extLst>
              </p:cNvPr>
              <p:cNvSpPr txBox="1"/>
              <p:nvPr/>
            </p:nvSpPr>
            <p:spPr>
              <a:xfrm>
                <a:off x="806745" y="4073629"/>
                <a:ext cx="11148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=(0,0)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04B53AB3-28DF-4232-8F49-4E7DCD161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45" y="4073629"/>
                <a:ext cx="1114857" cy="276999"/>
              </a:xfrm>
              <a:prstGeom prst="rect">
                <a:avLst/>
              </a:prstGeom>
              <a:blipFill>
                <a:blip r:embed="rId4"/>
                <a:stretch>
                  <a:fillRect l="-2732" t="-2174" r="-6011" b="-326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BB585A41-9EB7-43EE-9DE4-CDEFE6254C57}"/>
                  </a:ext>
                </a:extLst>
              </p:cNvPr>
              <p:cNvSpPr txBox="1"/>
              <p:nvPr/>
            </p:nvSpPr>
            <p:spPr>
              <a:xfrm>
                <a:off x="3960267" y="4073628"/>
                <a:ext cx="1071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=(1,0)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BB585A41-9EB7-43EE-9DE4-CDEFE6254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267" y="4073628"/>
                <a:ext cx="1071062" cy="276999"/>
              </a:xfrm>
              <a:prstGeom prst="rect">
                <a:avLst/>
              </a:prstGeom>
              <a:blipFill>
                <a:blip r:embed="rId5"/>
                <a:stretch>
                  <a:fillRect l="-5143" t="-2174" r="-8000" b="-326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8728D981-2727-4457-AFAA-A41FF642F8F1}"/>
                  </a:ext>
                </a:extLst>
              </p:cNvPr>
              <p:cNvSpPr txBox="1"/>
              <p:nvPr/>
            </p:nvSpPr>
            <p:spPr>
              <a:xfrm>
                <a:off x="0" y="624222"/>
                <a:ext cx="10763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=(0,1)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8728D981-2727-4457-AFAA-A41FF642F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24222"/>
                <a:ext cx="1076385" cy="276999"/>
              </a:xfrm>
              <a:prstGeom prst="rect">
                <a:avLst/>
              </a:prstGeom>
              <a:blipFill>
                <a:blip r:embed="rId6"/>
                <a:stretch>
                  <a:fillRect l="-4520" t="-2174" r="-7345" b="-326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822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11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Basov, Leo</dc:creator>
  <cp:lastModifiedBy>Basov, Leo</cp:lastModifiedBy>
  <cp:revision>5</cp:revision>
  <dcterms:created xsi:type="dcterms:W3CDTF">2024-10-21T09:16:01Z</dcterms:created>
  <dcterms:modified xsi:type="dcterms:W3CDTF">2024-10-27T10:44:42Z</dcterms:modified>
</cp:coreProperties>
</file>