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3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CE369-B744-4BAF-A5C7-D3AA9763F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C6BA5-AF49-460B-9210-143F0EC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6F4D3-41EB-47F5-90E2-1A3E86BB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45A06-1320-422C-A7E8-D6C4FD5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BB2E0-726B-436A-85F9-AB86795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4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3F52-6151-4519-B871-479AFD02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330CCA-024C-4E7A-BDDF-F6835303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71775-9F31-4A11-9C91-D58007FC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DA6AD-E99F-46B8-B07E-1B42EB1E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C74E2-FF45-480B-AAEA-B269562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FBAAF8-3913-40F3-8C72-A15F5365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D470E-9A0A-4CE9-B050-5E8CC8C4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B3CDB-D0EB-4D14-921D-E5A3FB0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BC763-5EB2-4A7E-B418-D81B9DA8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DF852-37EF-4E24-A476-BE8E2F61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47817-507A-4E62-855A-803A44DC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E6614-59AD-4A0A-9D34-0DAE923F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4F7B2-A863-4029-906A-7422CE9B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D11B7-F3EB-4218-90F6-2DF1AD30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05C45-8B22-4F66-9148-2BD8F38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37C9-3D0D-441D-AE48-A92B8965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628C30-D9CF-401C-B2D5-914D6216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B0498-F398-4601-A54D-30734F8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62F5-6B39-444A-841C-3B618BEF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FFD49-8C8D-41B8-8EF2-AA32BE71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9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228B9-7B5D-4416-A346-2231181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C80ED-8ECE-4F97-8E51-0AA580CB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9C0475-7CCD-423A-A8A8-AACE243B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13209-88A8-4631-A74B-6AD9E05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5024A-EA55-4D53-8C59-D70566C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D7B4E-5727-4917-B12E-5930E06F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9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F257-29FC-4E43-9901-D4639AA9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857FE-0D05-45CA-9153-888DE3B9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45AB-6F79-4C88-B3DE-8E11B297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C1CD88-236E-48C5-80B9-A5C38BDBF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B095A2-598F-4C4C-ACD6-4D7CC3132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8E822-AFD1-4DFD-80FA-59A34A54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9918CB-270C-46E1-BEF0-E52FBDA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A5059-2A95-4DE9-B05A-E012BEA9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38FBD-A88E-4D78-965A-77FBC26F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017DFE-84B1-4852-B389-2A61B65E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246E3-C9DD-4197-B66F-03A8C66E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100A79-5F64-4963-9B0C-8A6D4F3F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59F62C-C65D-424D-AA50-225581E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4E917-7BF8-4A6C-836E-90E3603F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FDB0A-AD8B-49E5-8720-CF279F09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72B91-D38D-488E-BFCF-545B0433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FABBC-1B59-4246-AE9F-C2A65196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81A179-07BA-4650-960A-806BD971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167F3-25BC-4848-ABDA-626D1DB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37C0D-BA35-45AA-BF2A-4FD692AD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34637-A4C4-45E8-A1F9-8A5AFE8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1F96-270C-4B8B-BD45-1DDC4F5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39A250-CFFD-4AE2-B538-3A49F1DC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2E79E-7DDA-4F2B-AD1A-286A2316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B070B4-AEB2-4EB5-8C0D-3C86C72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60556-432C-433A-84BA-B0ED23B3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B46F30-15B7-4B36-90EA-17782CD8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3B8EB4-8A9B-4830-BAA9-FFF06A7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58F1A1-DD67-44DD-B608-E3A767AB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BB48D-406E-41BF-AAA6-ED0AE698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8F45-986A-4318-8FF5-318E16FFB886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E056B-4217-4342-B1F1-76EC3202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BC642-8C26-448A-A7B4-1BE7CAC52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F2E5C6-9120-4E45-86A9-F0D182191C83}"/>
              </a:ext>
            </a:extLst>
          </p:cNvPr>
          <p:cNvCxnSpPr/>
          <p:nvPr/>
        </p:nvCxnSpPr>
        <p:spPr>
          <a:xfrm flipV="1">
            <a:off x="3189566" y="1538445"/>
            <a:ext cx="2543852" cy="10097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1A09945-CB41-4F8B-8564-7324B01D973E}"/>
              </a:ext>
            </a:extLst>
          </p:cNvPr>
          <p:cNvCxnSpPr/>
          <p:nvPr/>
        </p:nvCxnSpPr>
        <p:spPr>
          <a:xfrm>
            <a:off x="4715010" y="3848281"/>
            <a:ext cx="2647860" cy="4506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95F81E-B0A7-4C63-BF5F-B27FA4301726}"/>
              </a:ext>
            </a:extLst>
          </p:cNvPr>
          <p:cNvCxnSpPr/>
          <p:nvPr/>
        </p:nvCxnSpPr>
        <p:spPr>
          <a:xfrm>
            <a:off x="5733418" y="1538445"/>
            <a:ext cx="1629452" cy="27605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18B35C8-6B85-4A2B-BC5A-BAE356256FCF}"/>
              </a:ext>
            </a:extLst>
          </p:cNvPr>
          <p:cNvCxnSpPr/>
          <p:nvPr/>
        </p:nvCxnSpPr>
        <p:spPr>
          <a:xfrm flipH="1">
            <a:off x="4715010" y="1538445"/>
            <a:ext cx="1018408" cy="23098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EA882D-A35F-4B3B-927B-77FC88D6631B}"/>
              </a:ext>
            </a:extLst>
          </p:cNvPr>
          <p:cNvCxnSpPr/>
          <p:nvPr/>
        </p:nvCxnSpPr>
        <p:spPr>
          <a:xfrm>
            <a:off x="3189566" y="2548186"/>
            <a:ext cx="1525444" cy="1300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84D2605-F37B-418F-B9AA-7BA25ED059CF}"/>
              </a:ext>
            </a:extLst>
          </p:cNvPr>
          <p:cNvCxnSpPr/>
          <p:nvPr/>
        </p:nvCxnSpPr>
        <p:spPr>
          <a:xfrm>
            <a:off x="3189566" y="2548186"/>
            <a:ext cx="4173304" cy="17507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E28C619-B1CD-411F-84AD-6B08ACBC2D15}"/>
              </a:ext>
            </a:extLst>
          </p:cNvPr>
          <p:cNvSpPr txBox="1"/>
          <p:nvPr/>
        </p:nvSpPr>
        <p:spPr>
          <a:xfrm>
            <a:off x="4454991" y="4121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5FB8123-5C2A-4CB6-BA60-3915809351AC}"/>
              </a:ext>
            </a:extLst>
          </p:cNvPr>
          <p:cNvSpPr txBox="1"/>
          <p:nvPr/>
        </p:nvSpPr>
        <p:spPr>
          <a:xfrm>
            <a:off x="7232861" y="45893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AE3DB5-7B14-4759-A955-854642F97FC9}"/>
              </a:ext>
            </a:extLst>
          </p:cNvPr>
          <p:cNvSpPr txBox="1"/>
          <p:nvPr/>
        </p:nvSpPr>
        <p:spPr>
          <a:xfrm>
            <a:off x="5586074" y="11960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40DFD72-8720-4493-AA12-7B1515EADB8B}"/>
              </a:ext>
            </a:extLst>
          </p:cNvPr>
          <p:cNvSpPr txBox="1"/>
          <p:nvPr/>
        </p:nvSpPr>
        <p:spPr>
          <a:xfrm>
            <a:off x="2808205" y="22274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E706AB6-1056-4EAF-BF47-81B4D9F76DEE}"/>
              </a:ext>
            </a:extLst>
          </p:cNvPr>
          <p:cNvCxnSpPr>
            <a:cxnSpLocks/>
          </p:cNvCxnSpPr>
          <p:nvPr/>
        </p:nvCxnSpPr>
        <p:spPr>
          <a:xfrm>
            <a:off x="4554256" y="2002146"/>
            <a:ext cx="214781" cy="4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F14475B-E0B1-4E31-9594-CCA24235D124}"/>
              </a:ext>
            </a:extLst>
          </p:cNvPr>
          <p:cNvCxnSpPr>
            <a:cxnSpLocks/>
          </p:cNvCxnSpPr>
          <p:nvPr/>
        </p:nvCxnSpPr>
        <p:spPr>
          <a:xfrm flipV="1">
            <a:off x="5930503" y="3557926"/>
            <a:ext cx="108437" cy="5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BF5B532-4046-484D-955C-8EADC949064B}"/>
                  </a:ext>
                </a:extLst>
              </p:cNvPr>
              <p:cNvSpPr txBox="1"/>
              <p:nvPr/>
            </p:nvSpPr>
            <p:spPr>
              <a:xfrm rot="20259207">
                <a:off x="4237073" y="203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BF5B532-4046-484D-955C-8EADC9490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9207">
                <a:off x="4237073" y="2039735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40020D6-46CD-4741-ACE6-403EEC1ECF72}"/>
                  </a:ext>
                </a:extLst>
              </p:cNvPr>
              <p:cNvSpPr txBox="1"/>
              <p:nvPr/>
            </p:nvSpPr>
            <p:spPr>
              <a:xfrm rot="733945">
                <a:off x="5529948" y="3580596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40020D6-46CD-4741-ACE6-403EEC1EC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3945">
                <a:off x="5529948" y="3580596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0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Basov, Leo</dc:creator>
  <cp:lastModifiedBy>Basov, Leo</cp:lastModifiedBy>
  <cp:revision>2</cp:revision>
  <dcterms:created xsi:type="dcterms:W3CDTF">2024-10-21T09:16:01Z</dcterms:created>
  <dcterms:modified xsi:type="dcterms:W3CDTF">2024-10-21T09:16:54Z</dcterms:modified>
</cp:coreProperties>
</file>