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A1AE-A211-4572-97CC-11616AE92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455EB-2543-413E-9AF6-F182AFCA1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5444-6ACC-4BA0-AD7C-35B1FF97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8A49C-244A-41A3-97C2-4910DA38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F552-D0E8-43CD-961C-97169D90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8D48-AD30-445B-BD3C-08B12CEE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6ED3C-6937-4930-A3A9-0CF35E1AC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07C30-56F0-4873-87D8-82901D6A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52147-B9AE-4F28-974B-00C4732C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862F0-523F-4057-9140-B5B028CF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4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3175E-5B58-4E5C-8F20-63769F267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6E202-FFEB-4031-A0A5-C7F572786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C516-69EB-412B-B2C7-DA11BED5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3AAB2-9DAB-45D0-BF52-AEE845AF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9637A-B37E-4813-A724-08CAA761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3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FA12-C35F-4BBA-BB8E-9C8D5D59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FC9B6-4822-435F-8147-0BA88E959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3F84C-6DD1-408C-8099-69DFB8D5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7DDE5-A9F0-419B-8BF8-0A2F6FF9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B243D-EEED-4818-8BBB-87BE4C12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3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3E77-5D34-4F51-8D1D-9531DCD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12E30-C346-4056-B3AD-8E6511D3C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02675-AF7B-4E64-9BA1-AFE652E9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424E1-D68C-4C18-BC5F-0070A120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64A60-6C8D-4059-8AAA-29C05829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1658-B234-4038-A0F0-73E09E03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F868-F372-4311-BCCE-7B0A2DB10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FA030-973D-4B57-A0F7-60DEB94DF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17CB0-4692-4C1A-918E-4DEBEF6B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7FE02-C4B9-4FF3-8570-1BA35371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B23B3-803F-4CBD-909E-F5960652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DDA-0BAF-40C5-97D4-07144C03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2EDC8-BA3D-447B-B0EC-3A3BF1087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4A363-839F-4F03-BD5A-568E9198C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63899-FA1D-4275-A7C5-89C4020E4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44CAB-94BC-476D-916F-D17C1FBFC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B7538-8F9A-4CF5-A697-E36D502A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5D985-DF53-4361-A249-8EC74A0E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5F545-ED4B-4034-A686-C17E242F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EF6D-2F99-4B84-9B07-D1793BFB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B057E-36D8-4A31-91D7-AA63F166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EBDB6-0211-454A-93C0-7BFC02EE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1E11E-D3CB-4C1A-ADA3-9D7289E0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B6CC4-E0AF-4F74-B298-9854B034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A699B-2929-4CC6-A50B-4AF8A3A3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6BFC4-47B1-43C7-863A-4D11B6CE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E852-930D-430C-8F42-A3F13CC2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28F46-BF98-4C7D-9761-A6B4C25F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D7A29-32CE-4CE4-BA1B-BE66C1237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B4094-A603-47AB-85D3-045704E4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18F70-1AF4-426B-937D-4040318E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908F7-6BCB-4E37-B505-4331E530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A8B1-45F5-4881-B0C6-3B8C7F2F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BFE2F-8C13-49D0-88DA-7EFA6878F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B59A7-6454-4CB9-961E-80F961DAB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AF785-CF61-415D-A61F-304F6A87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5CABB-3823-4F60-9507-DE587D8D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3CDDD-0364-46C1-B5CB-11F2CE21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9AC47-4C91-4A8B-AABF-A9F75AE1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845CA-A578-4DAF-81BC-3D7A94DC6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80A0-63F4-4A4C-A735-385EDCCAF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69F1E-0663-4275-8621-32786D69A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0A1D0-F7E0-4F8A-8B9C-18036A334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6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7B33C33-0328-4BBA-845B-05ED44D478AB}"/>
              </a:ext>
            </a:extLst>
          </p:cNvPr>
          <p:cNvSpPr/>
          <p:nvPr/>
        </p:nvSpPr>
        <p:spPr>
          <a:xfrm>
            <a:off x="2419643" y="1771125"/>
            <a:ext cx="7427742" cy="2658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CE71E-703C-4AE8-965D-B4BBCA9DD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KICKOFF!!!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1CB3A-9E24-42AA-BFA2-DEBA94190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TOP!!!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4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KICKOFF!!!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KICKOFF!!!</dc:title>
  <dc:creator>Logon Aluno</dc:creator>
  <cp:lastModifiedBy>Logon Aluno</cp:lastModifiedBy>
  <cp:revision>2</cp:revision>
  <dcterms:created xsi:type="dcterms:W3CDTF">2024-03-26T14:10:59Z</dcterms:created>
  <dcterms:modified xsi:type="dcterms:W3CDTF">2024-03-26T14:14:26Z</dcterms:modified>
</cp:coreProperties>
</file>