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4445" autoAdjust="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96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BE2-30C4-5F47-AFA3-2B195C2B374D}" type="datetimeFigureOut">
              <a:rPr lang="fr-FR" smtClean="0"/>
              <a:t>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9E12-59CE-F244-A5DA-3D7883E7A1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BE2-30C4-5F47-AFA3-2B195C2B374D}" type="datetimeFigureOut">
              <a:rPr lang="fr-FR" smtClean="0"/>
              <a:t>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9E12-59CE-F244-A5DA-3D7883E7A1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BE2-30C4-5F47-AFA3-2B195C2B374D}" type="datetimeFigureOut">
              <a:rPr lang="fr-FR" smtClean="0"/>
              <a:t>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9E12-59CE-F244-A5DA-3D7883E7A1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BE2-30C4-5F47-AFA3-2B195C2B374D}" type="datetimeFigureOut">
              <a:rPr lang="fr-FR" smtClean="0"/>
              <a:t>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9E12-59CE-F244-A5DA-3D7883E7A1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BE2-30C4-5F47-AFA3-2B195C2B374D}" type="datetimeFigureOut">
              <a:rPr lang="fr-FR" smtClean="0"/>
              <a:t>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9E12-59CE-F244-A5DA-3D7883E7A1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BE2-30C4-5F47-AFA3-2B195C2B374D}" type="datetimeFigureOut">
              <a:rPr lang="fr-FR" smtClean="0"/>
              <a:t>1/03/16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9E12-59CE-F244-A5DA-3D7883E7A1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BE2-30C4-5F47-AFA3-2B195C2B374D}" type="datetimeFigureOut">
              <a:rPr lang="fr-FR" smtClean="0"/>
              <a:t>1/03/16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9E12-59CE-F244-A5DA-3D7883E7A1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BE2-30C4-5F47-AFA3-2B195C2B374D}" type="datetimeFigureOut">
              <a:rPr lang="fr-FR" smtClean="0"/>
              <a:t>1/03/16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9E12-59CE-F244-A5DA-3D7883E7A1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BE2-30C4-5F47-AFA3-2B195C2B374D}" type="datetimeFigureOut">
              <a:rPr lang="fr-FR" smtClean="0"/>
              <a:t>1/03/16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9E12-59CE-F244-A5DA-3D7883E7A1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BE2-30C4-5F47-AFA3-2B195C2B374D}" type="datetimeFigureOut">
              <a:rPr lang="fr-FR" smtClean="0"/>
              <a:t>1/03/16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9E12-59CE-F244-A5DA-3D7883E7A1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BE2-30C4-5F47-AFA3-2B195C2B374D}" type="datetimeFigureOut">
              <a:rPr lang="fr-FR" smtClean="0"/>
              <a:t>1/03/16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89E12-59CE-F244-A5DA-3D7883E7A1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7BE2-30C4-5F47-AFA3-2B195C2B374D}" type="datetimeFigureOut">
              <a:rPr lang="fr-FR" smtClean="0"/>
              <a:t>1/03/16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89E12-59CE-F244-A5DA-3D7883E7A1C2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Base_terre co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775" y="0"/>
            <a:ext cx="4127500" cy="6781801"/>
          </a:xfrm>
          <a:prstGeom prst="rect">
            <a:avLst/>
          </a:prstGeom>
        </p:spPr>
      </p:pic>
      <p:sp>
        <p:nvSpPr>
          <p:cNvPr id="7" name="Forme libre 6"/>
          <p:cNvSpPr/>
          <p:nvPr/>
        </p:nvSpPr>
        <p:spPr>
          <a:xfrm>
            <a:off x="7235012" y="1973036"/>
            <a:ext cx="1382846" cy="453695"/>
          </a:xfrm>
          <a:custGeom>
            <a:avLst/>
            <a:gdLst>
              <a:gd name="connsiteX0" fmla="*/ 430346 w 520460"/>
              <a:gd name="connsiteY0" fmla="*/ 49893 h 453695"/>
              <a:gd name="connsiteX1" fmla="*/ 185417 w 520460"/>
              <a:gd name="connsiteY1" fmla="*/ 58964 h 453695"/>
              <a:gd name="connsiteX2" fmla="*/ 149131 w 520460"/>
              <a:gd name="connsiteY2" fmla="*/ 68035 h 453695"/>
              <a:gd name="connsiteX3" fmla="*/ 94703 w 520460"/>
              <a:gd name="connsiteY3" fmla="*/ 86178 h 453695"/>
              <a:gd name="connsiteX4" fmla="*/ 67488 w 520460"/>
              <a:gd name="connsiteY4" fmla="*/ 104321 h 453695"/>
              <a:gd name="connsiteX5" fmla="*/ 49346 w 520460"/>
              <a:gd name="connsiteY5" fmla="*/ 131535 h 453695"/>
              <a:gd name="connsiteX6" fmla="*/ 22131 w 520460"/>
              <a:gd name="connsiteY6" fmla="*/ 158750 h 453695"/>
              <a:gd name="connsiteX7" fmla="*/ 22131 w 520460"/>
              <a:gd name="connsiteY7" fmla="*/ 331107 h 453695"/>
              <a:gd name="connsiteX8" fmla="*/ 49346 w 520460"/>
              <a:gd name="connsiteY8" fmla="*/ 358321 h 453695"/>
              <a:gd name="connsiteX9" fmla="*/ 67488 w 520460"/>
              <a:gd name="connsiteY9" fmla="*/ 385535 h 453695"/>
              <a:gd name="connsiteX10" fmla="*/ 176346 w 520460"/>
              <a:gd name="connsiteY10" fmla="*/ 430893 h 453695"/>
              <a:gd name="connsiteX11" fmla="*/ 203560 w 520460"/>
              <a:gd name="connsiteY11" fmla="*/ 449035 h 453695"/>
              <a:gd name="connsiteX12" fmla="*/ 430346 w 520460"/>
              <a:gd name="connsiteY12" fmla="*/ 430893 h 453695"/>
              <a:gd name="connsiteX13" fmla="*/ 475703 w 520460"/>
              <a:gd name="connsiteY13" fmla="*/ 204107 h 453695"/>
              <a:gd name="connsiteX14" fmla="*/ 484774 w 520460"/>
              <a:gd name="connsiteY14" fmla="*/ 231321 h 453695"/>
              <a:gd name="connsiteX15" fmla="*/ 475703 w 520460"/>
              <a:gd name="connsiteY15" fmla="*/ 394607 h 453695"/>
              <a:gd name="connsiteX16" fmla="*/ 430346 w 520460"/>
              <a:gd name="connsiteY16" fmla="*/ 421821 h 453695"/>
              <a:gd name="connsiteX17" fmla="*/ 403131 w 520460"/>
              <a:gd name="connsiteY17" fmla="*/ 439964 h 453695"/>
              <a:gd name="connsiteX18" fmla="*/ 412203 w 520460"/>
              <a:gd name="connsiteY18" fmla="*/ 376464 h 453695"/>
              <a:gd name="connsiteX19" fmla="*/ 439417 w 520460"/>
              <a:gd name="connsiteY19" fmla="*/ 358321 h 453695"/>
              <a:gd name="connsiteX20" fmla="*/ 430346 w 520460"/>
              <a:gd name="connsiteY20" fmla="*/ 49893 h 45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0460" h="453695">
                <a:moveTo>
                  <a:pt x="430346" y="49893"/>
                </a:moveTo>
                <a:cubicBezTo>
                  <a:pt x="388013" y="0"/>
                  <a:pt x="266946" y="53704"/>
                  <a:pt x="185417" y="58964"/>
                </a:cubicBezTo>
                <a:cubicBezTo>
                  <a:pt x="172975" y="59767"/>
                  <a:pt x="161073" y="64453"/>
                  <a:pt x="149131" y="68035"/>
                </a:cubicBezTo>
                <a:cubicBezTo>
                  <a:pt x="130813" y="73530"/>
                  <a:pt x="94703" y="86178"/>
                  <a:pt x="94703" y="86178"/>
                </a:cubicBezTo>
                <a:cubicBezTo>
                  <a:pt x="85631" y="92226"/>
                  <a:pt x="75197" y="96612"/>
                  <a:pt x="67488" y="104321"/>
                </a:cubicBezTo>
                <a:cubicBezTo>
                  <a:pt x="59779" y="112030"/>
                  <a:pt x="56325" y="123160"/>
                  <a:pt x="49346" y="131535"/>
                </a:cubicBezTo>
                <a:cubicBezTo>
                  <a:pt x="41133" y="141391"/>
                  <a:pt x="31203" y="149678"/>
                  <a:pt x="22131" y="158750"/>
                </a:cubicBezTo>
                <a:cubicBezTo>
                  <a:pt x="5389" y="225718"/>
                  <a:pt x="0" y="231519"/>
                  <a:pt x="22131" y="331107"/>
                </a:cubicBezTo>
                <a:cubicBezTo>
                  <a:pt x="24914" y="343631"/>
                  <a:pt x="41133" y="348465"/>
                  <a:pt x="49346" y="358321"/>
                </a:cubicBezTo>
                <a:cubicBezTo>
                  <a:pt x="56325" y="366696"/>
                  <a:pt x="58557" y="379283"/>
                  <a:pt x="67488" y="385535"/>
                </a:cubicBezTo>
                <a:cubicBezTo>
                  <a:pt x="114000" y="418093"/>
                  <a:pt x="130975" y="419550"/>
                  <a:pt x="176346" y="430893"/>
                </a:cubicBezTo>
                <a:cubicBezTo>
                  <a:pt x="185417" y="436940"/>
                  <a:pt x="192669" y="448540"/>
                  <a:pt x="203560" y="449035"/>
                </a:cubicBezTo>
                <a:cubicBezTo>
                  <a:pt x="306092" y="453695"/>
                  <a:pt x="347364" y="444723"/>
                  <a:pt x="430346" y="430893"/>
                </a:cubicBezTo>
                <a:cubicBezTo>
                  <a:pt x="498543" y="328594"/>
                  <a:pt x="465485" y="398239"/>
                  <a:pt x="475703" y="204107"/>
                </a:cubicBezTo>
                <a:cubicBezTo>
                  <a:pt x="478727" y="213178"/>
                  <a:pt x="483718" y="221817"/>
                  <a:pt x="484774" y="231321"/>
                </a:cubicBezTo>
                <a:cubicBezTo>
                  <a:pt x="488744" y="267050"/>
                  <a:pt x="520460" y="356245"/>
                  <a:pt x="475703" y="394607"/>
                </a:cubicBezTo>
                <a:cubicBezTo>
                  <a:pt x="462316" y="406081"/>
                  <a:pt x="445298" y="412476"/>
                  <a:pt x="430346" y="421821"/>
                </a:cubicBezTo>
                <a:cubicBezTo>
                  <a:pt x="421100" y="427599"/>
                  <a:pt x="412203" y="433916"/>
                  <a:pt x="403131" y="439964"/>
                </a:cubicBezTo>
                <a:cubicBezTo>
                  <a:pt x="406155" y="418797"/>
                  <a:pt x="403519" y="396003"/>
                  <a:pt x="412203" y="376464"/>
                </a:cubicBezTo>
                <a:cubicBezTo>
                  <a:pt x="416631" y="366501"/>
                  <a:pt x="438812" y="369207"/>
                  <a:pt x="439417" y="358321"/>
                </a:cubicBezTo>
                <a:cubicBezTo>
                  <a:pt x="445290" y="252607"/>
                  <a:pt x="472679" y="99786"/>
                  <a:pt x="430346" y="498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6833781" y="3154919"/>
            <a:ext cx="1382846" cy="453695"/>
          </a:xfrm>
          <a:custGeom>
            <a:avLst/>
            <a:gdLst>
              <a:gd name="connsiteX0" fmla="*/ 430346 w 520460"/>
              <a:gd name="connsiteY0" fmla="*/ 49893 h 453695"/>
              <a:gd name="connsiteX1" fmla="*/ 185417 w 520460"/>
              <a:gd name="connsiteY1" fmla="*/ 58964 h 453695"/>
              <a:gd name="connsiteX2" fmla="*/ 149131 w 520460"/>
              <a:gd name="connsiteY2" fmla="*/ 68035 h 453695"/>
              <a:gd name="connsiteX3" fmla="*/ 94703 w 520460"/>
              <a:gd name="connsiteY3" fmla="*/ 86178 h 453695"/>
              <a:gd name="connsiteX4" fmla="*/ 67488 w 520460"/>
              <a:gd name="connsiteY4" fmla="*/ 104321 h 453695"/>
              <a:gd name="connsiteX5" fmla="*/ 49346 w 520460"/>
              <a:gd name="connsiteY5" fmla="*/ 131535 h 453695"/>
              <a:gd name="connsiteX6" fmla="*/ 22131 w 520460"/>
              <a:gd name="connsiteY6" fmla="*/ 158750 h 453695"/>
              <a:gd name="connsiteX7" fmla="*/ 22131 w 520460"/>
              <a:gd name="connsiteY7" fmla="*/ 331107 h 453695"/>
              <a:gd name="connsiteX8" fmla="*/ 49346 w 520460"/>
              <a:gd name="connsiteY8" fmla="*/ 358321 h 453695"/>
              <a:gd name="connsiteX9" fmla="*/ 67488 w 520460"/>
              <a:gd name="connsiteY9" fmla="*/ 385535 h 453695"/>
              <a:gd name="connsiteX10" fmla="*/ 176346 w 520460"/>
              <a:gd name="connsiteY10" fmla="*/ 430893 h 453695"/>
              <a:gd name="connsiteX11" fmla="*/ 203560 w 520460"/>
              <a:gd name="connsiteY11" fmla="*/ 449035 h 453695"/>
              <a:gd name="connsiteX12" fmla="*/ 430346 w 520460"/>
              <a:gd name="connsiteY12" fmla="*/ 430893 h 453695"/>
              <a:gd name="connsiteX13" fmla="*/ 475703 w 520460"/>
              <a:gd name="connsiteY13" fmla="*/ 204107 h 453695"/>
              <a:gd name="connsiteX14" fmla="*/ 484774 w 520460"/>
              <a:gd name="connsiteY14" fmla="*/ 231321 h 453695"/>
              <a:gd name="connsiteX15" fmla="*/ 475703 w 520460"/>
              <a:gd name="connsiteY15" fmla="*/ 394607 h 453695"/>
              <a:gd name="connsiteX16" fmla="*/ 430346 w 520460"/>
              <a:gd name="connsiteY16" fmla="*/ 421821 h 453695"/>
              <a:gd name="connsiteX17" fmla="*/ 403131 w 520460"/>
              <a:gd name="connsiteY17" fmla="*/ 439964 h 453695"/>
              <a:gd name="connsiteX18" fmla="*/ 412203 w 520460"/>
              <a:gd name="connsiteY18" fmla="*/ 376464 h 453695"/>
              <a:gd name="connsiteX19" fmla="*/ 439417 w 520460"/>
              <a:gd name="connsiteY19" fmla="*/ 358321 h 453695"/>
              <a:gd name="connsiteX20" fmla="*/ 430346 w 520460"/>
              <a:gd name="connsiteY20" fmla="*/ 49893 h 45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0460" h="453695">
                <a:moveTo>
                  <a:pt x="430346" y="49893"/>
                </a:moveTo>
                <a:cubicBezTo>
                  <a:pt x="388013" y="0"/>
                  <a:pt x="266946" y="53704"/>
                  <a:pt x="185417" y="58964"/>
                </a:cubicBezTo>
                <a:cubicBezTo>
                  <a:pt x="172975" y="59767"/>
                  <a:pt x="161073" y="64453"/>
                  <a:pt x="149131" y="68035"/>
                </a:cubicBezTo>
                <a:cubicBezTo>
                  <a:pt x="130813" y="73530"/>
                  <a:pt x="94703" y="86178"/>
                  <a:pt x="94703" y="86178"/>
                </a:cubicBezTo>
                <a:cubicBezTo>
                  <a:pt x="85631" y="92226"/>
                  <a:pt x="75197" y="96612"/>
                  <a:pt x="67488" y="104321"/>
                </a:cubicBezTo>
                <a:cubicBezTo>
                  <a:pt x="59779" y="112030"/>
                  <a:pt x="56325" y="123160"/>
                  <a:pt x="49346" y="131535"/>
                </a:cubicBezTo>
                <a:cubicBezTo>
                  <a:pt x="41133" y="141391"/>
                  <a:pt x="31203" y="149678"/>
                  <a:pt x="22131" y="158750"/>
                </a:cubicBezTo>
                <a:cubicBezTo>
                  <a:pt x="5389" y="225718"/>
                  <a:pt x="0" y="231519"/>
                  <a:pt x="22131" y="331107"/>
                </a:cubicBezTo>
                <a:cubicBezTo>
                  <a:pt x="24914" y="343631"/>
                  <a:pt x="41133" y="348465"/>
                  <a:pt x="49346" y="358321"/>
                </a:cubicBezTo>
                <a:cubicBezTo>
                  <a:pt x="56325" y="366696"/>
                  <a:pt x="58557" y="379283"/>
                  <a:pt x="67488" y="385535"/>
                </a:cubicBezTo>
                <a:cubicBezTo>
                  <a:pt x="114000" y="418093"/>
                  <a:pt x="130975" y="419550"/>
                  <a:pt x="176346" y="430893"/>
                </a:cubicBezTo>
                <a:cubicBezTo>
                  <a:pt x="185417" y="436940"/>
                  <a:pt x="192669" y="448540"/>
                  <a:pt x="203560" y="449035"/>
                </a:cubicBezTo>
                <a:cubicBezTo>
                  <a:pt x="306092" y="453695"/>
                  <a:pt x="347364" y="444723"/>
                  <a:pt x="430346" y="430893"/>
                </a:cubicBezTo>
                <a:cubicBezTo>
                  <a:pt x="498543" y="328594"/>
                  <a:pt x="465485" y="398239"/>
                  <a:pt x="475703" y="204107"/>
                </a:cubicBezTo>
                <a:cubicBezTo>
                  <a:pt x="478727" y="213178"/>
                  <a:pt x="483718" y="221817"/>
                  <a:pt x="484774" y="231321"/>
                </a:cubicBezTo>
                <a:cubicBezTo>
                  <a:pt x="488744" y="267050"/>
                  <a:pt x="520460" y="356245"/>
                  <a:pt x="475703" y="394607"/>
                </a:cubicBezTo>
                <a:cubicBezTo>
                  <a:pt x="462316" y="406081"/>
                  <a:pt x="445298" y="412476"/>
                  <a:pt x="430346" y="421821"/>
                </a:cubicBezTo>
                <a:cubicBezTo>
                  <a:pt x="421100" y="427599"/>
                  <a:pt x="412203" y="433916"/>
                  <a:pt x="403131" y="439964"/>
                </a:cubicBezTo>
                <a:cubicBezTo>
                  <a:pt x="406155" y="418797"/>
                  <a:pt x="403519" y="396003"/>
                  <a:pt x="412203" y="376464"/>
                </a:cubicBezTo>
                <a:cubicBezTo>
                  <a:pt x="416631" y="366501"/>
                  <a:pt x="438812" y="369207"/>
                  <a:pt x="439417" y="358321"/>
                </a:cubicBezTo>
                <a:cubicBezTo>
                  <a:pt x="445290" y="252607"/>
                  <a:pt x="472679" y="99786"/>
                  <a:pt x="430346" y="498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6507305" y="4579134"/>
            <a:ext cx="1382846" cy="453695"/>
          </a:xfrm>
          <a:custGeom>
            <a:avLst/>
            <a:gdLst>
              <a:gd name="connsiteX0" fmla="*/ 430346 w 520460"/>
              <a:gd name="connsiteY0" fmla="*/ 49893 h 453695"/>
              <a:gd name="connsiteX1" fmla="*/ 185417 w 520460"/>
              <a:gd name="connsiteY1" fmla="*/ 58964 h 453695"/>
              <a:gd name="connsiteX2" fmla="*/ 149131 w 520460"/>
              <a:gd name="connsiteY2" fmla="*/ 68035 h 453695"/>
              <a:gd name="connsiteX3" fmla="*/ 94703 w 520460"/>
              <a:gd name="connsiteY3" fmla="*/ 86178 h 453695"/>
              <a:gd name="connsiteX4" fmla="*/ 67488 w 520460"/>
              <a:gd name="connsiteY4" fmla="*/ 104321 h 453695"/>
              <a:gd name="connsiteX5" fmla="*/ 49346 w 520460"/>
              <a:gd name="connsiteY5" fmla="*/ 131535 h 453695"/>
              <a:gd name="connsiteX6" fmla="*/ 22131 w 520460"/>
              <a:gd name="connsiteY6" fmla="*/ 158750 h 453695"/>
              <a:gd name="connsiteX7" fmla="*/ 22131 w 520460"/>
              <a:gd name="connsiteY7" fmla="*/ 331107 h 453695"/>
              <a:gd name="connsiteX8" fmla="*/ 49346 w 520460"/>
              <a:gd name="connsiteY8" fmla="*/ 358321 h 453695"/>
              <a:gd name="connsiteX9" fmla="*/ 67488 w 520460"/>
              <a:gd name="connsiteY9" fmla="*/ 385535 h 453695"/>
              <a:gd name="connsiteX10" fmla="*/ 176346 w 520460"/>
              <a:gd name="connsiteY10" fmla="*/ 430893 h 453695"/>
              <a:gd name="connsiteX11" fmla="*/ 203560 w 520460"/>
              <a:gd name="connsiteY11" fmla="*/ 449035 h 453695"/>
              <a:gd name="connsiteX12" fmla="*/ 430346 w 520460"/>
              <a:gd name="connsiteY12" fmla="*/ 430893 h 453695"/>
              <a:gd name="connsiteX13" fmla="*/ 475703 w 520460"/>
              <a:gd name="connsiteY13" fmla="*/ 204107 h 453695"/>
              <a:gd name="connsiteX14" fmla="*/ 484774 w 520460"/>
              <a:gd name="connsiteY14" fmla="*/ 231321 h 453695"/>
              <a:gd name="connsiteX15" fmla="*/ 475703 w 520460"/>
              <a:gd name="connsiteY15" fmla="*/ 394607 h 453695"/>
              <a:gd name="connsiteX16" fmla="*/ 430346 w 520460"/>
              <a:gd name="connsiteY16" fmla="*/ 421821 h 453695"/>
              <a:gd name="connsiteX17" fmla="*/ 403131 w 520460"/>
              <a:gd name="connsiteY17" fmla="*/ 439964 h 453695"/>
              <a:gd name="connsiteX18" fmla="*/ 412203 w 520460"/>
              <a:gd name="connsiteY18" fmla="*/ 376464 h 453695"/>
              <a:gd name="connsiteX19" fmla="*/ 439417 w 520460"/>
              <a:gd name="connsiteY19" fmla="*/ 358321 h 453695"/>
              <a:gd name="connsiteX20" fmla="*/ 430346 w 520460"/>
              <a:gd name="connsiteY20" fmla="*/ 49893 h 45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0460" h="453695">
                <a:moveTo>
                  <a:pt x="430346" y="49893"/>
                </a:moveTo>
                <a:cubicBezTo>
                  <a:pt x="388013" y="0"/>
                  <a:pt x="266946" y="53704"/>
                  <a:pt x="185417" y="58964"/>
                </a:cubicBezTo>
                <a:cubicBezTo>
                  <a:pt x="172975" y="59767"/>
                  <a:pt x="161073" y="64453"/>
                  <a:pt x="149131" y="68035"/>
                </a:cubicBezTo>
                <a:cubicBezTo>
                  <a:pt x="130813" y="73530"/>
                  <a:pt x="94703" y="86178"/>
                  <a:pt x="94703" y="86178"/>
                </a:cubicBezTo>
                <a:cubicBezTo>
                  <a:pt x="85631" y="92226"/>
                  <a:pt x="75197" y="96612"/>
                  <a:pt x="67488" y="104321"/>
                </a:cubicBezTo>
                <a:cubicBezTo>
                  <a:pt x="59779" y="112030"/>
                  <a:pt x="56325" y="123160"/>
                  <a:pt x="49346" y="131535"/>
                </a:cubicBezTo>
                <a:cubicBezTo>
                  <a:pt x="41133" y="141391"/>
                  <a:pt x="31203" y="149678"/>
                  <a:pt x="22131" y="158750"/>
                </a:cubicBezTo>
                <a:cubicBezTo>
                  <a:pt x="5389" y="225718"/>
                  <a:pt x="0" y="231519"/>
                  <a:pt x="22131" y="331107"/>
                </a:cubicBezTo>
                <a:cubicBezTo>
                  <a:pt x="24914" y="343631"/>
                  <a:pt x="41133" y="348465"/>
                  <a:pt x="49346" y="358321"/>
                </a:cubicBezTo>
                <a:cubicBezTo>
                  <a:pt x="56325" y="366696"/>
                  <a:pt x="58557" y="379283"/>
                  <a:pt x="67488" y="385535"/>
                </a:cubicBezTo>
                <a:cubicBezTo>
                  <a:pt x="114000" y="418093"/>
                  <a:pt x="130975" y="419550"/>
                  <a:pt x="176346" y="430893"/>
                </a:cubicBezTo>
                <a:cubicBezTo>
                  <a:pt x="185417" y="436940"/>
                  <a:pt x="192669" y="448540"/>
                  <a:pt x="203560" y="449035"/>
                </a:cubicBezTo>
                <a:cubicBezTo>
                  <a:pt x="306092" y="453695"/>
                  <a:pt x="347364" y="444723"/>
                  <a:pt x="430346" y="430893"/>
                </a:cubicBezTo>
                <a:cubicBezTo>
                  <a:pt x="498543" y="328594"/>
                  <a:pt x="465485" y="398239"/>
                  <a:pt x="475703" y="204107"/>
                </a:cubicBezTo>
                <a:cubicBezTo>
                  <a:pt x="478727" y="213178"/>
                  <a:pt x="483718" y="221817"/>
                  <a:pt x="484774" y="231321"/>
                </a:cubicBezTo>
                <a:cubicBezTo>
                  <a:pt x="488744" y="267050"/>
                  <a:pt x="520460" y="356245"/>
                  <a:pt x="475703" y="394607"/>
                </a:cubicBezTo>
                <a:cubicBezTo>
                  <a:pt x="462316" y="406081"/>
                  <a:pt x="445298" y="412476"/>
                  <a:pt x="430346" y="421821"/>
                </a:cubicBezTo>
                <a:cubicBezTo>
                  <a:pt x="421100" y="427599"/>
                  <a:pt x="412203" y="433916"/>
                  <a:pt x="403131" y="439964"/>
                </a:cubicBezTo>
                <a:cubicBezTo>
                  <a:pt x="406155" y="418797"/>
                  <a:pt x="403519" y="396003"/>
                  <a:pt x="412203" y="376464"/>
                </a:cubicBezTo>
                <a:cubicBezTo>
                  <a:pt x="416631" y="366501"/>
                  <a:pt x="438812" y="369207"/>
                  <a:pt x="439417" y="358321"/>
                </a:cubicBezTo>
                <a:cubicBezTo>
                  <a:pt x="445290" y="252607"/>
                  <a:pt x="472679" y="99786"/>
                  <a:pt x="430346" y="498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 9"/>
          <p:cNvSpPr/>
          <p:nvPr/>
        </p:nvSpPr>
        <p:spPr>
          <a:xfrm>
            <a:off x="6309904" y="5876348"/>
            <a:ext cx="1382846" cy="453695"/>
          </a:xfrm>
          <a:custGeom>
            <a:avLst/>
            <a:gdLst>
              <a:gd name="connsiteX0" fmla="*/ 430346 w 520460"/>
              <a:gd name="connsiteY0" fmla="*/ 49893 h 453695"/>
              <a:gd name="connsiteX1" fmla="*/ 185417 w 520460"/>
              <a:gd name="connsiteY1" fmla="*/ 58964 h 453695"/>
              <a:gd name="connsiteX2" fmla="*/ 149131 w 520460"/>
              <a:gd name="connsiteY2" fmla="*/ 68035 h 453695"/>
              <a:gd name="connsiteX3" fmla="*/ 94703 w 520460"/>
              <a:gd name="connsiteY3" fmla="*/ 86178 h 453695"/>
              <a:gd name="connsiteX4" fmla="*/ 67488 w 520460"/>
              <a:gd name="connsiteY4" fmla="*/ 104321 h 453695"/>
              <a:gd name="connsiteX5" fmla="*/ 49346 w 520460"/>
              <a:gd name="connsiteY5" fmla="*/ 131535 h 453695"/>
              <a:gd name="connsiteX6" fmla="*/ 22131 w 520460"/>
              <a:gd name="connsiteY6" fmla="*/ 158750 h 453695"/>
              <a:gd name="connsiteX7" fmla="*/ 22131 w 520460"/>
              <a:gd name="connsiteY7" fmla="*/ 331107 h 453695"/>
              <a:gd name="connsiteX8" fmla="*/ 49346 w 520460"/>
              <a:gd name="connsiteY8" fmla="*/ 358321 h 453695"/>
              <a:gd name="connsiteX9" fmla="*/ 67488 w 520460"/>
              <a:gd name="connsiteY9" fmla="*/ 385535 h 453695"/>
              <a:gd name="connsiteX10" fmla="*/ 176346 w 520460"/>
              <a:gd name="connsiteY10" fmla="*/ 430893 h 453695"/>
              <a:gd name="connsiteX11" fmla="*/ 203560 w 520460"/>
              <a:gd name="connsiteY11" fmla="*/ 449035 h 453695"/>
              <a:gd name="connsiteX12" fmla="*/ 430346 w 520460"/>
              <a:gd name="connsiteY12" fmla="*/ 430893 h 453695"/>
              <a:gd name="connsiteX13" fmla="*/ 475703 w 520460"/>
              <a:gd name="connsiteY13" fmla="*/ 204107 h 453695"/>
              <a:gd name="connsiteX14" fmla="*/ 484774 w 520460"/>
              <a:gd name="connsiteY14" fmla="*/ 231321 h 453695"/>
              <a:gd name="connsiteX15" fmla="*/ 475703 w 520460"/>
              <a:gd name="connsiteY15" fmla="*/ 394607 h 453695"/>
              <a:gd name="connsiteX16" fmla="*/ 430346 w 520460"/>
              <a:gd name="connsiteY16" fmla="*/ 421821 h 453695"/>
              <a:gd name="connsiteX17" fmla="*/ 403131 w 520460"/>
              <a:gd name="connsiteY17" fmla="*/ 439964 h 453695"/>
              <a:gd name="connsiteX18" fmla="*/ 412203 w 520460"/>
              <a:gd name="connsiteY18" fmla="*/ 376464 h 453695"/>
              <a:gd name="connsiteX19" fmla="*/ 439417 w 520460"/>
              <a:gd name="connsiteY19" fmla="*/ 358321 h 453695"/>
              <a:gd name="connsiteX20" fmla="*/ 430346 w 520460"/>
              <a:gd name="connsiteY20" fmla="*/ 49893 h 45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0460" h="453695">
                <a:moveTo>
                  <a:pt x="430346" y="49893"/>
                </a:moveTo>
                <a:cubicBezTo>
                  <a:pt x="388013" y="0"/>
                  <a:pt x="266946" y="53704"/>
                  <a:pt x="185417" y="58964"/>
                </a:cubicBezTo>
                <a:cubicBezTo>
                  <a:pt x="172975" y="59767"/>
                  <a:pt x="161073" y="64453"/>
                  <a:pt x="149131" y="68035"/>
                </a:cubicBezTo>
                <a:cubicBezTo>
                  <a:pt x="130813" y="73530"/>
                  <a:pt x="94703" y="86178"/>
                  <a:pt x="94703" y="86178"/>
                </a:cubicBezTo>
                <a:cubicBezTo>
                  <a:pt x="85631" y="92226"/>
                  <a:pt x="75197" y="96612"/>
                  <a:pt x="67488" y="104321"/>
                </a:cubicBezTo>
                <a:cubicBezTo>
                  <a:pt x="59779" y="112030"/>
                  <a:pt x="56325" y="123160"/>
                  <a:pt x="49346" y="131535"/>
                </a:cubicBezTo>
                <a:cubicBezTo>
                  <a:pt x="41133" y="141391"/>
                  <a:pt x="31203" y="149678"/>
                  <a:pt x="22131" y="158750"/>
                </a:cubicBezTo>
                <a:cubicBezTo>
                  <a:pt x="5389" y="225718"/>
                  <a:pt x="0" y="231519"/>
                  <a:pt x="22131" y="331107"/>
                </a:cubicBezTo>
                <a:cubicBezTo>
                  <a:pt x="24914" y="343631"/>
                  <a:pt x="41133" y="348465"/>
                  <a:pt x="49346" y="358321"/>
                </a:cubicBezTo>
                <a:cubicBezTo>
                  <a:pt x="56325" y="366696"/>
                  <a:pt x="58557" y="379283"/>
                  <a:pt x="67488" y="385535"/>
                </a:cubicBezTo>
                <a:cubicBezTo>
                  <a:pt x="114000" y="418093"/>
                  <a:pt x="130975" y="419550"/>
                  <a:pt x="176346" y="430893"/>
                </a:cubicBezTo>
                <a:cubicBezTo>
                  <a:pt x="185417" y="436940"/>
                  <a:pt x="192669" y="448540"/>
                  <a:pt x="203560" y="449035"/>
                </a:cubicBezTo>
                <a:cubicBezTo>
                  <a:pt x="306092" y="453695"/>
                  <a:pt x="347364" y="444723"/>
                  <a:pt x="430346" y="430893"/>
                </a:cubicBezTo>
                <a:cubicBezTo>
                  <a:pt x="498543" y="328594"/>
                  <a:pt x="465485" y="398239"/>
                  <a:pt x="475703" y="204107"/>
                </a:cubicBezTo>
                <a:cubicBezTo>
                  <a:pt x="478727" y="213178"/>
                  <a:pt x="483718" y="221817"/>
                  <a:pt x="484774" y="231321"/>
                </a:cubicBezTo>
                <a:cubicBezTo>
                  <a:pt x="488744" y="267050"/>
                  <a:pt x="520460" y="356245"/>
                  <a:pt x="475703" y="394607"/>
                </a:cubicBezTo>
                <a:cubicBezTo>
                  <a:pt x="462316" y="406081"/>
                  <a:pt x="445298" y="412476"/>
                  <a:pt x="430346" y="421821"/>
                </a:cubicBezTo>
                <a:cubicBezTo>
                  <a:pt x="421100" y="427599"/>
                  <a:pt x="412203" y="433916"/>
                  <a:pt x="403131" y="439964"/>
                </a:cubicBezTo>
                <a:cubicBezTo>
                  <a:pt x="406155" y="418797"/>
                  <a:pt x="403519" y="396003"/>
                  <a:pt x="412203" y="376464"/>
                </a:cubicBezTo>
                <a:cubicBezTo>
                  <a:pt x="416631" y="366501"/>
                  <a:pt x="438812" y="369207"/>
                  <a:pt x="439417" y="358321"/>
                </a:cubicBezTo>
                <a:cubicBezTo>
                  <a:pt x="445290" y="252607"/>
                  <a:pt x="472679" y="99786"/>
                  <a:pt x="430346" y="498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rot="5400000">
            <a:off x="5561240" y="3233964"/>
            <a:ext cx="3946071" cy="158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  <a:effectLst>
            <a:outerShdw blurRad="40000" dist="20000" dir="5400000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10800000">
            <a:off x="7513526" y="5207792"/>
            <a:ext cx="1630474" cy="162494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  <a:effectLst>
            <a:outerShdw blurRad="40000" dist="20000" dir="5400000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6309904" y="5207792"/>
            <a:ext cx="1203622" cy="987994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  <a:effectLst>
            <a:outerShdw blurRad="40000" dist="20000" dir="5400000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547614" y="1125657"/>
            <a:ext cx="29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8617858" y="5507016"/>
            <a:ext cx="29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586380" y="5812039"/>
            <a:ext cx="29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7502259" y="4872941"/>
            <a:ext cx="29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 flipV="1">
            <a:off x="5805714" y="6195786"/>
            <a:ext cx="504190" cy="39007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  <a:effectLst>
            <a:outerShdw blurRad="40000" dist="20000" dir="5400000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953651" y="6331851"/>
            <a:ext cx="15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</a:t>
            </a:r>
            <a:r>
              <a:rPr lang="fr-FR" baseline="-25000" dirty="0" err="1" smtClean="0"/>
              <a:t>A</a:t>
            </a:r>
            <a:r>
              <a:rPr lang="fr-FR" sz="1200" dirty="0" smtClean="0"/>
              <a:t> (</a:t>
            </a:r>
            <a:r>
              <a:rPr lang="fr-FR" sz="1200" dirty="0" err="1" smtClean="0"/>
              <a:t>equator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cxnSp>
        <p:nvCxnSpPr>
          <p:cNvPr id="33" name="Connecteur droit 32"/>
          <p:cNvCxnSpPr/>
          <p:nvPr/>
        </p:nvCxnSpPr>
        <p:spPr>
          <a:xfrm rot="5400000">
            <a:off x="6103911" y="5894550"/>
            <a:ext cx="468000" cy="158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  <a:effectLst>
            <a:outerShdw blurRad="40000" dist="20000" dir="5400000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309904" y="5404740"/>
            <a:ext cx="15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</a:t>
            </a:r>
            <a:r>
              <a:rPr lang="fr-FR" baseline="-25000" dirty="0" err="1" smtClean="0"/>
              <a:t>A</a:t>
            </a:r>
            <a:r>
              <a:rPr lang="fr-FR" sz="1200" dirty="0" smtClean="0"/>
              <a:t> (</a:t>
            </a:r>
            <a:r>
              <a:rPr lang="fr-FR" sz="1200" dirty="0" err="1" smtClean="0"/>
              <a:t>equator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cxnSp>
        <p:nvCxnSpPr>
          <p:cNvPr id="36" name="Connecteur droit 35"/>
          <p:cNvCxnSpPr/>
          <p:nvPr/>
        </p:nvCxnSpPr>
        <p:spPr>
          <a:xfrm rot="10800000">
            <a:off x="6309905" y="6145561"/>
            <a:ext cx="1485110" cy="18629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  <a:effectLst>
            <a:outerShdw blurRad="40000" dist="20000" dir="5400000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7736298" y="6145377"/>
            <a:ext cx="15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</a:t>
            </a:r>
            <a:r>
              <a:rPr lang="fr-FR" baseline="-25000" dirty="0" err="1" smtClean="0"/>
              <a:t>A</a:t>
            </a:r>
            <a:r>
              <a:rPr lang="fr-FR" sz="1200" dirty="0" smtClean="0"/>
              <a:t> (</a:t>
            </a:r>
            <a:r>
              <a:rPr lang="fr-FR" sz="1200" dirty="0" err="1" smtClean="0"/>
              <a:t>equator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cxnSp>
        <p:nvCxnSpPr>
          <p:cNvPr id="41" name="Connecteur droit 40"/>
          <p:cNvCxnSpPr/>
          <p:nvPr/>
        </p:nvCxnSpPr>
        <p:spPr>
          <a:xfrm rot="10800000" flipV="1">
            <a:off x="5152572" y="5207792"/>
            <a:ext cx="2360955" cy="47092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10800000">
            <a:off x="5385842" y="4399253"/>
            <a:ext cx="1063373" cy="47368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  <a:effectLst>
            <a:outerShdw blurRad="40000" dist="20000" dir="5400000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685319" y="4120386"/>
            <a:ext cx="700522" cy="278867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  <a:effectLst>
            <a:outerShdw blurRad="40000" dist="20000" dir="5400000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4434201" y="4025136"/>
            <a:ext cx="827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</a:t>
            </a:r>
            <a:r>
              <a:rPr lang="fr-FR" baseline="-25000" dirty="0" err="1" smtClean="0"/>
              <a:t>A</a:t>
            </a:r>
            <a:r>
              <a:rPr lang="fr-FR" sz="1200" dirty="0" smtClean="0"/>
              <a:t> (</a:t>
            </a:r>
            <a:r>
              <a:rPr lang="fr-FR" sz="1200" dirty="0" err="1" smtClean="0"/>
              <a:t>zenith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cxnSp>
        <p:nvCxnSpPr>
          <p:cNvPr id="46" name="Connecteur droit 45"/>
          <p:cNvCxnSpPr/>
          <p:nvPr/>
        </p:nvCxnSpPr>
        <p:spPr>
          <a:xfrm rot="5400000">
            <a:off x="5189035" y="4029890"/>
            <a:ext cx="604325" cy="14640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  <a:effectLst>
            <a:outerShdw blurRad="40000" dist="20000" dir="5400000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385841" y="3431600"/>
            <a:ext cx="15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</a:t>
            </a:r>
            <a:r>
              <a:rPr lang="fr-FR" baseline="-25000" dirty="0" err="1" smtClean="0"/>
              <a:t>A</a:t>
            </a:r>
            <a:r>
              <a:rPr lang="fr-FR" sz="1200" dirty="0" smtClean="0"/>
              <a:t> (</a:t>
            </a:r>
            <a:r>
              <a:rPr lang="fr-FR" sz="1200" dirty="0" err="1" smtClean="0"/>
              <a:t>north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214549" y="4412899"/>
            <a:ext cx="15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</a:t>
            </a:r>
            <a:r>
              <a:rPr lang="fr-FR" baseline="-25000" dirty="0" err="1" smtClean="0"/>
              <a:t>A</a:t>
            </a:r>
            <a:r>
              <a:rPr lang="fr-FR" sz="1200" dirty="0" smtClean="0"/>
              <a:t> (</a:t>
            </a:r>
            <a:r>
              <a:rPr lang="fr-FR" sz="1200" dirty="0" err="1" smtClean="0"/>
              <a:t>east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cxnSp>
        <p:nvCxnSpPr>
          <p:cNvPr id="54" name="Connecteur droit 53"/>
          <p:cNvCxnSpPr/>
          <p:nvPr/>
        </p:nvCxnSpPr>
        <p:spPr>
          <a:xfrm rot="10800000">
            <a:off x="5479417" y="4406368"/>
            <a:ext cx="2022843" cy="80142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rot="5400000" flipH="1" flipV="1">
            <a:off x="4892149" y="5056755"/>
            <a:ext cx="1100377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rot="16200000" flipH="1">
            <a:off x="4832057" y="2160886"/>
            <a:ext cx="541662" cy="53789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  <a:effectLst>
            <a:outerShdw blurRad="40000" dist="20000" dir="5400000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4547186" y="1605001"/>
            <a:ext cx="827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/>
              <a:t>p</a:t>
            </a:r>
            <a:r>
              <a:rPr lang="fr-FR" sz="1200" dirty="0" smtClean="0"/>
              <a:t> (</a:t>
            </a:r>
            <a:r>
              <a:rPr lang="fr-FR" sz="1200" dirty="0" err="1" smtClean="0"/>
              <a:t>zenith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rot="5400000">
            <a:off x="5322258" y="1823445"/>
            <a:ext cx="955877" cy="828707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  <a:effectLst>
            <a:outerShdw blurRad="40000" dist="20000" dir="5400000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699609" y="1453081"/>
            <a:ext cx="15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y</a:t>
            </a:r>
            <a:r>
              <a:rPr lang="fr-FR" baseline="-25000" dirty="0" err="1"/>
              <a:t>p</a:t>
            </a:r>
            <a:r>
              <a:rPr lang="fr-FR" sz="1200" dirty="0" smtClean="0"/>
              <a:t> (</a:t>
            </a:r>
            <a:r>
              <a:rPr lang="fr-FR" sz="1200" dirty="0" err="1" smtClean="0"/>
              <a:t>north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67" name="ZoneTexte 66"/>
          <p:cNvSpPr txBox="1"/>
          <p:nvPr/>
        </p:nvSpPr>
        <p:spPr>
          <a:xfrm>
            <a:off x="5564401" y="2566042"/>
            <a:ext cx="154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z</a:t>
            </a:r>
            <a:r>
              <a:rPr lang="fr-FR" baseline="-25000" dirty="0" err="1"/>
              <a:t>p</a:t>
            </a:r>
            <a:r>
              <a:rPr lang="fr-FR" sz="1200" dirty="0" smtClean="0"/>
              <a:t> (</a:t>
            </a:r>
            <a:r>
              <a:rPr lang="fr-FR" sz="1200" dirty="0" err="1" smtClean="0"/>
              <a:t>east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cxnSp>
        <p:nvCxnSpPr>
          <p:cNvPr id="68" name="Connecteur droit 67"/>
          <p:cNvCxnSpPr/>
          <p:nvPr/>
        </p:nvCxnSpPr>
        <p:spPr>
          <a:xfrm rot="10800000">
            <a:off x="5414330" y="2759665"/>
            <a:ext cx="345917" cy="286403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  <a:effectLst>
            <a:outerShdw blurRad="40000" dist="20000" dir="5400000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30" idx="1"/>
          </p:cNvCxnSpPr>
          <p:nvPr/>
        </p:nvCxnSpPr>
        <p:spPr>
          <a:xfrm rot="10800000">
            <a:off x="5417993" y="2723381"/>
            <a:ext cx="2084267" cy="24727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rot="10800000">
            <a:off x="4272643" y="5196108"/>
            <a:ext cx="3229616" cy="116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rot="5400000" flipH="1" flipV="1">
            <a:off x="4184271" y="3994535"/>
            <a:ext cx="2370992" cy="321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Arc 82"/>
          <p:cNvSpPr/>
          <p:nvPr/>
        </p:nvSpPr>
        <p:spPr>
          <a:xfrm flipH="1" flipV="1">
            <a:off x="5690172" y="5343072"/>
            <a:ext cx="2038861" cy="50606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Arc 83"/>
          <p:cNvSpPr/>
          <p:nvPr/>
        </p:nvSpPr>
        <p:spPr>
          <a:xfrm flipH="1" flipV="1">
            <a:off x="6309903" y="4943076"/>
            <a:ext cx="1906723" cy="50606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>
            <a:off x="5106290" y="4283975"/>
            <a:ext cx="29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86" name="ZoneTexte 85"/>
          <p:cNvSpPr txBox="1"/>
          <p:nvPr/>
        </p:nvSpPr>
        <p:spPr>
          <a:xfrm>
            <a:off x="5239467" y="2331348"/>
            <a:ext cx="29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</a:t>
            </a:r>
            <a:endParaRPr lang="fr-FR" dirty="0"/>
          </a:p>
        </p:txBody>
      </p:sp>
      <p:sp>
        <p:nvSpPr>
          <p:cNvPr id="87" name="ZoneTexte 86"/>
          <p:cNvSpPr txBox="1"/>
          <p:nvPr/>
        </p:nvSpPr>
        <p:spPr>
          <a:xfrm>
            <a:off x="5805714" y="5691682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ψ</a:t>
            </a:r>
            <a:r>
              <a:rPr lang="fr-FR" baseline="-25000" dirty="0" smtClean="0"/>
              <a:t>A</a:t>
            </a:r>
            <a:endParaRPr lang="fr-FR" dirty="0"/>
          </a:p>
        </p:txBody>
      </p:sp>
      <p:sp>
        <p:nvSpPr>
          <p:cNvPr id="88" name="ZoneTexte 87"/>
          <p:cNvSpPr txBox="1"/>
          <p:nvPr/>
        </p:nvSpPr>
        <p:spPr>
          <a:xfrm>
            <a:off x="6030270" y="5103980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ψ</a:t>
            </a:r>
            <a:r>
              <a:rPr lang="fr-FR" baseline="-25000" dirty="0"/>
              <a:t>P</a:t>
            </a:r>
            <a:endParaRPr lang="fr-FR" dirty="0"/>
          </a:p>
        </p:txBody>
      </p:sp>
      <p:sp>
        <p:nvSpPr>
          <p:cNvPr id="89" name="Arc 88"/>
          <p:cNvSpPr/>
          <p:nvPr/>
        </p:nvSpPr>
        <p:spPr>
          <a:xfrm rot="19264758" flipH="1">
            <a:off x="6687864" y="4806509"/>
            <a:ext cx="650642" cy="751202"/>
          </a:xfrm>
          <a:prstGeom prst="arc">
            <a:avLst>
              <a:gd name="adj1" fmla="val 15979659"/>
              <a:gd name="adj2" fmla="val 2149830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Arc 89"/>
          <p:cNvSpPr/>
          <p:nvPr/>
        </p:nvSpPr>
        <p:spPr>
          <a:xfrm rot="19264758" flipH="1">
            <a:off x="6922896" y="4601107"/>
            <a:ext cx="650642" cy="751202"/>
          </a:xfrm>
          <a:prstGeom prst="arc">
            <a:avLst>
              <a:gd name="adj1" fmla="val 15979659"/>
              <a:gd name="adj2" fmla="val 2149830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6410302" y="4864888"/>
            <a:ext cx="55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Φ</a:t>
            </a:r>
            <a:r>
              <a:rPr lang="fr-FR" baseline="-25000" dirty="0" smtClean="0"/>
              <a:t>A</a:t>
            </a:r>
            <a:endParaRPr lang="fr-FR" dirty="0"/>
          </a:p>
        </p:txBody>
      </p:sp>
      <p:sp>
        <p:nvSpPr>
          <p:cNvPr id="92" name="ZoneTexte 91"/>
          <p:cNvSpPr txBox="1"/>
          <p:nvPr/>
        </p:nvSpPr>
        <p:spPr>
          <a:xfrm>
            <a:off x="6833781" y="4663497"/>
            <a:ext cx="55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Φ</a:t>
            </a:r>
            <a:r>
              <a:rPr lang="fr-FR" baseline="-25000" dirty="0"/>
              <a:t>P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</Words>
  <Application>Microsoft Macintosh PowerPoint</Application>
  <PresentationFormat>Présentation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CNRS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 Lilensten</dc:creator>
  <cp:lastModifiedBy>Jean Lilensten</cp:lastModifiedBy>
  <cp:revision>4</cp:revision>
  <dcterms:created xsi:type="dcterms:W3CDTF">2016-03-01T17:30:39Z</dcterms:created>
  <dcterms:modified xsi:type="dcterms:W3CDTF">2016-03-01T18:07:56Z</dcterms:modified>
</cp:coreProperties>
</file>