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9D4-794A-9D4D-9E40-B8B16695BA87}" type="datetimeFigureOut">
              <a:rPr lang="fr-FR" smtClean="0"/>
              <a:pPr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AFFC-F325-EB45-ADA5-68FE9641D51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>
            <a:endCxn id="18" idx="0"/>
          </p:cNvCxnSpPr>
          <p:nvPr/>
        </p:nvCxnSpPr>
        <p:spPr>
          <a:xfrm rot="5400000" flipH="1" flipV="1">
            <a:off x="2422591" y="3585870"/>
            <a:ext cx="4320000" cy="2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6200000" flipV="1">
            <a:off x="2624352" y="2653866"/>
            <a:ext cx="3879173" cy="1885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89260" y="503731"/>
            <a:ext cx="140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SPP </a:t>
            </a:r>
          </a:p>
          <a:p>
            <a:pPr algn="ctr"/>
            <a:r>
              <a:rPr lang="fr-FR" dirty="0" smtClean="0"/>
              <a:t>Vertical </a:t>
            </a:r>
          </a:p>
          <a:p>
            <a:pPr algn="ctr"/>
            <a:r>
              <a:rPr lang="fr-FR" dirty="0" smtClean="0"/>
              <a:t>axis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506492" y="5536005"/>
            <a:ext cx="140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Magnetic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line </a:t>
            </a:r>
            <a:r>
              <a:rPr lang="fr-FR" dirty="0" err="1" smtClean="0"/>
              <a:t>projected</a:t>
            </a:r>
            <a:r>
              <a:rPr lang="fr-FR" dirty="0" smtClean="0"/>
              <a:t> on SPP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915362" y="3222126"/>
            <a:ext cx="14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NORTH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340547" y="3222126"/>
            <a:ext cx="14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SOUTH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2423783" y="1427061"/>
            <a:ext cx="4320000" cy="43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 rot="12606034">
            <a:off x="4433713" y="3125488"/>
            <a:ext cx="789671" cy="101917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016151" y="3591458"/>
            <a:ext cx="14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mtClean="0"/>
              <a:t>123.1°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Présentation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CNRS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Lilensten</dc:creator>
  <cp:lastModifiedBy>Jean Lilensten</cp:lastModifiedBy>
  <cp:revision>3</cp:revision>
  <dcterms:created xsi:type="dcterms:W3CDTF">2016-04-19T14:09:55Z</dcterms:created>
  <dcterms:modified xsi:type="dcterms:W3CDTF">2016-04-19T14:10:24Z</dcterms:modified>
</cp:coreProperties>
</file>