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8789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3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82B3-51B7-F549-9638-6B1896F6806C}" type="datetimeFigureOut">
              <a:rPr lang="fr-FR" smtClean="0"/>
              <a:pPr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9119-47A0-3C4F-97C3-0FD4451BF00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1583449" y="4082024"/>
            <a:ext cx="4313246" cy="1588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113118" y="2422885"/>
            <a:ext cx="4313246" cy="1588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1518716" y="2487619"/>
            <a:ext cx="1659137" cy="1529671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5831960" y="2487618"/>
            <a:ext cx="1659137" cy="1529671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539872" y="3198056"/>
            <a:ext cx="2725845" cy="15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426364" y="2803503"/>
            <a:ext cx="136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</a:t>
            </a:r>
            <a:r>
              <a:rPr lang="fr-FR" baseline="-25000" dirty="0" err="1" smtClean="0"/>
              <a:t>A</a:t>
            </a:r>
            <a:r>
              <a:rPr lang="fr-FR" baseline="-25000" dirty="0" smtClean="0"/>
              <a:t> </a:t>
            </a:r>
            <a:r>
              <a:rPr lang="fr-FR" dirty="0" smtClean="0"/>
              <a:t>(carries B</a:t>
            </a:r>
            <a:r>
              <a:rPr lang="fr-FR" baseline="-25000" dirty="0" smtClean="0"/>
              <a:t>y</a:t>
            </a:r>
            <a:r>
              <a:rPr lang="fr-FR" dirty="0" smtClean="0"/>
              <a:t> in A)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6364" y="33843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East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rot="5400000">
            <a:off x="4479284" y="957697"/>
            <a:ext cx="2300948" cy="217977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568265" y="1013705"/>
            <a:ext cx="18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</a:t>
            </a:r>
            <a:r>
              <a:rPr lang="fr-FR" baseline="-25000" dirty="0" err="1" smtClean="0"/>
              <a:t>A</a:t>
            </a:r>
            <a:r>
              <a:rPr lang="fr-FR" baseline="-25000" dirty="0" smtClean="0"/>
              <a:t> </a:t>
            </a:r>
            <a:r>
              <a:rPr lang="fr-FR" dirty="0" smtClean="0"/>
              <a:t>(carries </a:t>
            </a:r>
            <a:r>
              <a:rPr lang="fr-FR" dirty="0" err="1" smtClean="0"/>
              <a:t>B</a:t>
            </a:r>
            <a:r>
              <a:rPr lang="fr-FR" baseline="-25000" dirty="0" err="1" smtClean="0"/>
              <a:t>z</a:t>
            </a:r>
            <a:r>
              <a:rPr lang="fr-FR" dirty="0" smtClean="0"/>
              <a:t> in A)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746082" y="712442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North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rot="16200000" flipV="1">
            <a:off x="3631567" y="2291341"/>
            <a:ext cx="1816608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16588" y="897108"/>
            <a:ext cx="18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A</a:t>
            </a:r>
            <a:r>
              <a:rPr lang="fr-FR" baseline="-25000" dirty="0" smtClean="0"/>
              <a:t> </a:t>
            </a:r>
            <a:r>
              <a:rPr lang="fr-FR" dirty="0" smtClean="0"/>
              <a:t>(carries </a:t>
            </a:r>
            <a:r>
              <a:rPr lang="fr-FR" dirty="0" err="1" smtClean="0"/>
              <a:t>B</a:t>
            </a:r>
            <a:r>
              <a:rPr lang="fr-FR" baseline="-25000" dirty="0" err="1" smtClean="0"/>
              <a:t>x</a:t>
            </a:r>
            <a:r>
              <a:rPr lang="fr-FR" dirty="0" smtClean="0"/>
              <a:t> in A)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11951" y="527776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Zenith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539873" y="2044720"/>
            <a:ext cx="1458942" cy="115333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998815" y="1860053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</a:t>
            </a:r>
            <a:r>
              <a:rPr lang="fr-FR" baseline="-25000" dirty="0" err="1" smtClean="0"/>
              <a:t>SPP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rot="5400000">
            <a:off x="5196495" y="2870996"/>
            <a:ext cx="1540734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10800000">
            <a:off x="4539876" y="3199645"/>
            <a:ext cx="1426193" cy="4425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 flipV="1">
            <a:off x="3113121" y="3198055"/>
            <a:ext cx="1426751" cy="44410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flipH="1" flipV="1">
            <a:off x="4402313" y="3130549"/>
            <a:ext cx="498060" cy="221057"/>
          </a:xfrm>
          <a:prstGeom prst="arc">
            <a:avLst>
              <a:gd name="adj1" fmla="val 11741349"/>
              <a:gd name="adj2" fmla="val 215786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c 42"/>
          <p:cNvSpPr/>
          <p:nvPr/>
        </p:nvSpPr>
        <p:spPr>
          <a:xfrm rot="16200000" flipH="1" flipV="1">
            <a:off x="4736410" y="2978552"/>
            <a:ext cx="498060" cy="219223"/>
          </a:xfrm>
          <a:prstGeom prst="arc">
            <a:avLst>
              <a:gd name="adj1" fmla="val 11082398"/>
              <a:gd name="adj2" fmla="val 213119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028872" y="276097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ε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4382060" y="3199646"/>
            <a:ext cx="3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α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rot="16200000" flipV="1">
            <a:off x="3619168" y="2277346"/>
            <a:ext cx="968671" cy="872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293792" y="15495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SPP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607566" y="3568976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</a:t>
            </a:r>
            <a:r>
              <a:rPr lang="fr-FR" baseline="-25000" dirty="0" err="1" smtClean="0"/>
              <a:t>SPP</a:t>
            </a:r>
            <a:endParaRPr lang="fr-FR" dirty="0"/>
          </a:p>
        </p:txBody>
      </p:sp>
      <p:cxnSp>
        <p:nvCxnSpPr>
          <p:cNvPr id="52" name="Connecteur droit 51"/>
          <p:cNvCxnSpPr/>
          <p:nvPr/>
        </p:nvCxnSpPr>
        <p:spPr>
          <a:xfrm rot="16200000" flipV="1">
            <a:off x="4432365" y="2779959"/>
            <a:ext cx="280434" cy="242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4314719" y="2778718"/>
            <a:ext cx="151200" cy="13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10800000" flipV="1">
            <a:off x="4021636" y="3047758"/>
            <a:ext cx="385200" cy="12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85577">
            <a:off x="4019740" y="3172694"/>
            <a:ext cx="140974" cy="13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>
            <a:off x="3667128" y="2627318"/>
            <a:ext cx="857852" cy="54167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489785" y="2448384"/>
            <a:ext cx="356276" cy="15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CNRS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Lilensten</dc:creator>
  <cp:lastModifiedBy>Jean Lilensten</cp:lastModifiedBy>
  <cp:revision>5</cp:revision>
  <dcterms:created xsi:type="dcterms:W3CDTF">2016-03-01T17:20:29Z</dcterms:created>
  <dcterms:modified xsi:type="dcterms:W3CDTF">2016-03-01T17:26:47Z</dcterms:modified>
</cp:coreProperties>
</file>