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" descr=""/>
          <p:cNvPicPr/>
          <p:nvPr/>
        </p:nvPicPr>
        <p:blipFill>
          <a:blip r:embed="rId1"/>
          <a:srcRect l="0" t="0" r="51111" b="28057"/>
          <a:stretch/>
        </p:blipFill>
        <p:spPr>
          <a:xfrm>
            <a:off x="3600000" y="351000"/>
            <a:ext cx="3842640" cy="5809680"/>
          </a:xfrm>
          <a:prstGeom prst="rect">
            <a:avLst/>
          </a:prstGeom>
          <a:ln>
            <a:noFill/>
          </a:ln>
        </p:spPr>
      </p:pic>
      <p:sp>
        <p:nvSpPr>
          <p:cNvPr id="35" name="Line 1"/>
          <p:cNvSpPr/>
          <p:nvPr/>
        </p:nvSpPr>
        <p:spPr>
          <a:xfrm flipH="1">
            <a:off x="6196680" y="5285880"/>
            <a:ext cx="1239120" cy="684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" name="Line 2"/>
          <p:cNvSpPr/>
          <p:nvPr/>
        </p:nvSpPr>
        <p:spPr>
          <a:xfrm flipH="1">
            <a:off x="5881680" y="5285880"/>
            <a:ext cx="1562400" cy="214920"/>
          </a:xfrm>
          <a:prstGeom prst="line">
            <a:avLst/>
          </a:prstGeom>
          <a:ln w="19080">
            <a:solidFill>
              <a:srgbClr val="006600"/>
            </a:solidFill>
            <a:custDash>
              <a:ds d="3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" name="Line 3"/>
          <p:cNvSpPr/>
          <p:nvPr/>
        </p:nvSpPr>
        <p:spPr>
          <a:xfrm flipH="1" flipV="1">
            <a:off x="6111720" y="4737960"/>
            <a:ext cx="1380600" cy="547920"/>
          </a:xfrm>
          <a:prstGeom prst="line">
            <a:avLst/>
          </a:prstGeom>
          <a:ln w="19080">
            <a:solidFill>
              <a:srgbClr val="ff3333"/>
            </a:solidFill>
            <a:custDash>
              <a:ds d="3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Line 4"/>
          <p:cNvSpPr/>
          <p:nvPr/>
        </p:nvSpPr>
        <p:spPr>
          <a:xfrm flipH="1" flipV="1">
            <a:off x="6204960" y="1601640"/>
            <a:ext cx="1239120" cy="3684240"/>
          </a:xfrm>
          <a:prstGeom prst="line">
            <a:avLst/>
          </a:prstGeom>
          <a:ln>
            <a:solidFill>
              <a:srgbClr val="ff0000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" name="Line 5"/>
          <p:cNvSpPr/>
          <p:nvPr/>
        </p:nvSpPr>
        <p:spPr>
          <a:xfrm>
            <a:off x="5949720" y="860760"/>
            <a:ext cx="255240" cy="718560"/>
          </a:xfrm>
          <a:prstGeom prst="line">
            <a:avLst/>
          </a:prstGeom>
          <a:ln>
            <a:solidFill>
              <a:srgbClr val="ff0000"/>
            </a:solidFill>
            <a:round/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Line 6"/>
          <p:cNvSpPr/>
          <p:nvPr/>
        </p:nvSpPr>
        <p:spPr>
          <a:xfrm>
            <a:off x="5104440" y="2297160"/>
            <a:ext cx="835560" cy="964440"/>
          </a:xfrm>
          <a:prstGeom prst="line">
            <a:avLst/>
          </a:prstGeom>
          <a:ln>
            <a:solidFill>
              <a:srgbClr val="008000"/>
            </a:solidFill>
            <a:round/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Line 7"/>
          <p:cNvSpPr/>
          <p:nvPr/>
        </p:nvSpPr>
        <p:spPr>
          <a:xfrm flipH="1" flipV="1">
            <a:off x="5985000" y="3314160"/>
            <a:ext cx="1459080" cy="1971720"/>
          </a:xfrm>
          <a:prstGeom prst="line">
            <a:avLst/>
          </a:prstGeom>
          <a:ln>
            <a:solidFill>
              <a:srgbClr val="008000"/>
            </a:solidFill>
            <a:custDash>
              <a:ds d="4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Line 8"/>
          <p:cNvSpPr/>
          <p:nvPr/>
        </p:nvSpPr>
        <p:spPr>
          <a:xfrm flipH="1">
            <a:off x="5506200" y="2775960"/>
            <a:ext cx="698760" cy="1188720"/>
          </a:xfrm>
          <a:prstGeom prst="line">
            <a:avLst/>
          </a:prstGeom>
          <a:ln>
            <a:solidFill>
              <a:srgbClr val="008000"/>
            </a:solidFill>
            <a:round/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9"/>
          <p:cNvSpPr/>
          <p:nvPr/>
        </p:nvSpPr>
        <p:spPr>
          <a:xfrm flipH="1" flipV="1">
            <a:off x="5949720" y="3291840"/>
            <a:ext cx="431640" cy="149760"/>
          </a:xfrm>
          <a:prstGeom prst="line">
            <a:avLst/>
          </a:prstGeom>
          <a:ln>
            <a:solidFill>
              <a:srgbClr val="008000"/>
            </a:solidFill>
            <a:round/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10"/>
          <p:cNvSpPr/>
          <p:nvPr/>
        </p:nvSpPr>
        <p:spPr>
          <a:xfrm flipH="1">
            <a:off x="5949720" y="860760"/>
            <a:ext cx="7560" cy="240084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Line 11"/>
          <p:cNvSpPr/>
          <p:nvPr/>
        </p:nvSpPr>
        <p:spPr>
          <a:xfrm flipV="1">
            <a:off x="5940000" y="1579320"/>
            <a:ext cx="264960" cy="1682280"/>
          </a:xfrm>
          <a:prstGeom prst="line">
            <a:avLst/>
          </a:prstGeom>
          <a:ln>
            <a:solidFill>
              <a:srgbClr val="008000"/>
            </a:solidFill>
            <a:custDash>
              <a:ds d="1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12"/>
          <p:cNvSpPr/>
          <p:nvPr/>
        </p:nvSpPr>
        <p:spPr>
          <a:xfrm>
            <a:off x="5798520" y="426240"/>
            <a:ext cx="495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3"/>
          <p:cNvSpPr/>
          <p:nvPr/>
        </p:nvSpPr>
        <p:spPr>
          <a:xfrm>
            <a:off x="6204960" y="1265400"/>
            <a:ext cx="495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4"/>
          <p:cNvSpPr/>
          <p:nvPr/>
        </p:nvSpPr>
        <p:spPr>
          <a:xfrm>
            <a:off x="4752000" y="2172240"/>
            <a:ext cx="49500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5"/>
          <p:cNvSpPr/>
          <p:nvPr/>
        </p:nvSpPr>
        <p:spPr>
          <a:xfrm>
            <a:off x="6204960" y="2664000"/>
            <a:ext cx="49500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6"/>
          <p:cNvSpPr/>
          <p:nvPr/>
        </p:nvSpPr>
        <p:spPr>
          <a:xfrm>
            <a:off x="6233400" y="3006360"/>
            <a:ext cx="49500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7"/>
          <p:cNvSpPr/>
          <p:nvPr/>
        </p:nvSpPr>
        <p:spPr>
          <a:xfrm>
            <a:off x="6022800" y="1010880"/>
            <a:ext cx="494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8"/>
          <p:cNvSpPr/>
          <p:nvPr/>
        </p:nvSpPr>
        <p:spPr>
          <a:xfrm>
            <a:off x="7444080" y="5068800"/>
            <a:ext cx="495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19"/>
          <p:cNvSpPr/>
          <p:nvPr/>
        </p:nvSpPr>
        <p:spPr>
          <a:xfrm flipH="1">
            <a:off x="5953680" y="2596320"/>
            <a:ext cx="7560" cy="6652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round/>
            <a:headEnd len="med" type="triangle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20"/>
          <p:cNvSpPr/>
          <p:nvPr/>
        </p:nvSpPr>
        <p:spPr>
          <a:xfrm>
            <a:off x="5555160" y="2618280"/>
            <a:ext cx="410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1"/>
          <p:cNvSpPr/>
          <p:nvPr/>
        </p:nvSpPr>
        <p:spPr>
          <a:xfrm>
            <a:off x="5620680" y="2725200"/>
            <a:ext cx="20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22"/>
          <p:cNvSpPr/>
          <p:nvPr/>
        </p:nvSpPr>
        <p:spPr>
          <a:xfrm flipV="1" rot="16403400">
            <a:off x="5946480" y="2624760"/>
            <a:ext cx="238320" cy="24012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008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23"/>
          <p:cNvSpPr/>
          <p:nvPr/>
        </p:nvSpPr>
        <p:spPr>
          <a:xfrm>
            <a:off x="6029640" y="2279160"/>
            <a:ext cx="330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α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4"/>
          <p:cNvSpPr/>
          <p:nvPr/>
        </p:nvSpPr>
        <p:spPr>
          <a:xfrm rot="20454600">
            <a:off x="5933880" y="2083320"/>
            <a:ext cx="181440" cy="143280"/>
          </a:xfrm>
          <a:prstGeom prst="arc">
            <a:avLst>
              <a:gd name="adj1" fmla="val 13906743"/>
              <a:gd name="adj2" fmla="val 0"/>
            </a:avLst>
          </a:prstGeom>
          <a:noFill/>
          <a:ln>
            <a:solidFill>
              <a:srgbClr val="008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25"/>
          <p:cNvSpPr/>
          <p:nvPr/>
        </p:nvSpPr>
        <p:spPr>
          <a:xfrm>
            <a:off x="5907600" y="1600920"/>
            <a:ext cx="303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ε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6"/>
          <p:cNvSpPr/>
          <p:nvPr/>
        </p:nvSpPr>
        <p:spPr>
          <a:xfrm>
            <a:off x="5940360" y="3006360"/>
            <a:ext cx="495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7"/>
          <p:cNvSpPr/>
          <p:nvPr/>
        </p:nvSpPr>
        <p:spPr>
          <a:xfrm flipH="1" flipV="1">
            <a:off x="5939280" y="5175000"/>
            <a:ext cx="788400" cy="678960"/>
          </a:xfrm>
          <a:prstGeom prst="arc">
            <a:avLst>
              <a:gd name="adj1" fmla="val 15581706"/>
              <a:gd name="adj2" fmla="val 0"/>
            </a:avLst>
          </a:prstGeom>
          <a:noFill/>
          <a:ln>
            <a:solidFill>
              <a:srgbClr val="0066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28"/>
          <p:cNvSpPr/>
          <p:nvPr/>
        </p:nvSpPr>
        <p:spPr>
          <a:xfrm>
            <a:off x="5678640" y="5421960"/>
            <a:ext cx="4222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ψ</a:t>
            </a:r>
            <a:r>
              <a:rPr b="0" lang="fr-FR" sz="1800" spc="-1" strike="noStrike" baseline="-2500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9"/>
          <p:cNvSpPr/>
          <p:nvPr/>
        </p:nvSpPr>
        <p:spPr>
          <a:xfrm flipH="1" rot="16596600">
            <a:off x="6253560" y="4006800"/>
            <a:ext cx="1465560" cy="17442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333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30"/>
          <p:cNvSpPr/>
          <p:nvPr/>
        </p:nvSpPr>
        <p:spPr>
          <a:xfrm>
            <a:off x="6011640" y="5068800"/>
            <a:ext cx="4100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ψ</a:t>
            </a:r>
            <a:r>
              <a:rPr b="0" lang="fr-FR" sz="1800" spc="-1" strike="noStrike" baseline="-2500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1"/>
          <p:cNvSpPr/>
          <p:nvPr/>
        </p:nvSpPr>
        <p:spPr>
          <a:xfrm flipH="1">
            <a:off x="6897600" y="4313880"/>
            <a:ext cx="338040" cy="15249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333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32"/>
          <p:cNvSpPr/>
          <p:nvPr/>
        </p:nvSpPr>
        <p:spPr>
          <a:xfrm flipH="1" rot="20988600">
            <a:off x="6575760" y="4448520"/>
            <a:ext cx="729360" cy="176256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0066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3"/>
          <p:cNvSpPr/>
          <p:nvPr/>
        </p:nvSpPr>
        <p:spPr>
          <a:xfrm>
            <a:off x="6151680" y="4397400"/>
            <a:ext cx="4514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Φ</a:t>
            </a:r>
            <a:r>
              <a:rPr b="0" lang="fr-FR" sz="1800" spc="-1" strike="noStrike" baseline="-2500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4"/>
          <p:cNvSpPr/>
          <p:nvPr/>
        </p:nvSpPr>
        <p:spPr>
          <a:xfrm>
            <a:off x="6598800" y="3974760"/>
            <a:ext cx="43920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Φ</a:t>
            </a:r>
            <a:r>
              <a:rPr b="0" lang="fr-FR" sz="1800" spc="-1" strike="noStrike" baseline="-2500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35"/>
          <p:cNvSpPr/>
          <p:nvPr/>
        </p:nvSpPr>
        <p:spPr>
          <a:xfrm flipH="1">
            <a:off x="5881680" y="3261600"/>
            <a:ext cx="58320" cy="2239200"/>
          </a:xfrm>
          <a:prstGeom prst="line">
            <a:avLst/>
          </a:prstGeom>
          <a:ln w="19080">
            <a:solidFill>
              <a:srgbClr val="006600"/>
            </a:solidFill>
            <a:custDash>
              <a:ds d="3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Line 36"/>
          <p:cNvSpPr/>
          <p:nvPr/>
        </p:nvSpPr>
        <p:spPr>
          <a:xfrm flipH="1">
            <a:off x="6111720" y="1601640"/>
            <a:ext cx="93240" cy="3136320"/>
          </a:xfrm>
          <a:prstGeom prst="line">
            <a:avLst/>
          </a:prstGeom>
          <a:ln w="19080">
            <a:solidFill>
              <a:srgbClr val="ff3333"/>
            </a:solidFill>
            <a:custDash>
              <a:ds d="3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37"/>
          <p:cNvSpPr/>
          <p:nvPr/>
        </p:nvSpPr>
        <p:spPr>
          <a:xfrm>
            <a:off x="4834800" y="2232000"/>
            <a:ext cx="20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66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38"/>
          <p:cNvSpPr/>
          <p:nvPr/>
        </p:nvSpPr>
        <p:spPr>
          <a:xfrm flipV="1">
            <a:off x="6336000" y="3085200"/>
            <a:ext cx="2048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66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39"/>
          <p:cNvSpPr/>
          <p:nvPr/>
        </p:nvSpPr>
        <p:spPr>
          <a:xfrm>
            <a:off x="6264000" y="2736000"/>
            <a:ext cx="20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660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Line 40"/>
          <p:cNvSpPr/>
          <p:nvPr/>
        </p:nvSpPr>
        <p:spPr>
          <a:xfrm flipH="1" flipV="1">
            <a:off x="4752000" y="648000"/>
            <a:ext cx="1197720" cy="212760"/>
          </a:xfrm>
          <a:prstGeom prst="line">
            <a:avLst/>
          </a:prstGeom>
          <a:ln w="1908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41"/>
          <p:cNvSpPr txBox="1"/>
          <p:nvPr/>
        </p:nvSpPr>
        <p:spPr>
          <a:xfrm>
            <a:off x="4968000" y="792360"/>
            <a:ext cx="6480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fr-FR" sz="1800" spc="-1" strike="noStrike" baseline="-33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fr-FR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2"/>
          <p:cNvSpPr/>
          <p:nvPr/>
        </p:nvSpPr>
        <p:spPr>
          <a:xfrm>
            <a:off x="5040000" y="792000"/>
            <a:ext cx="28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333ff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LibreOffice/5.1.6.2$Linux_X86_64 LibreOffice_project/10m0$Build-2</Application>
  <Words>15</Words>
  <Paragraphs>15</Paragraphs>
  <Company>CNRS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2016-02-22T10:54:18Z</dcterms:created>
  <dc:creator>Jean Lilensten</dc:creator>
  <dc:description/>
  <dc:language>fr-FR</dc:language>
  <cp:lastModifiedBy/>
  <dcterms:modified xsi:type="dcterms:W3CDTF">2018-11-15T23:15:47Z</dcterms:modified>
  <cp:revision>11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CNRS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