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620"/>
    <p:restoredTop sz="94660"/>
  </p:normalViewPr>
  <p:slideViewPr>
    <p:cSldViewPr snapToGrid="0" snapToObjects="1">
      <p:cViewPr>
        <p:scale>
          <a:sx n="215" d="100"/>
          <a:sy n="215" d="100"/>
        </p:scale>
        <p:origin x="-8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1AEE-BBCF-444C-A671-9A531AB615C8}" type="datetimeFigureOut">
              <a:rPr lang="fr-FR" smtClean="0"/>
              <a:pPr/>
              <a:t>29/02/16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9F2B-2249-F647-AAD1-EFAF27D152D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1AEE-BBCF-444C-A671-9A531AB615C8}" type="datetimeFigureOut">
              <a:rPr lang="fr-FR" smtClean="0"/>
              <a:pPr/>
              <a:t>29/02/16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9F2B-2249-F647-AAD1-EFAF27D152D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1AEE-BBCF-444C-A671-9A531AB615C8}" type="datetimeFigureOut">
              <a:rPr lang="fr-FR" smtClean="0"/>
              <a:pPr/>
              <a:t>29/02/16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9F2B-2249-F647-AAD1-EFAF27D152D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1AEE-BBCF-444C-A671-9A531AB615C8}" type="datetimeFigureOut">
              <a:rPr lang="fr-FR" smtClean="0"/>
              <a:pPr/>
              <a:t>29/02/16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9F2B-2249-F647-AAD1-EFAF27D152D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1AEE-BBCF-444C-A671-9A531AB615C8}" type="datetimeFigureOut">
              <a:rPr lang="fr-FR" smtClean="0"/>
              <a:pPr/>
              <a:t>29/02/16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9F2B-2249-F647-AAD1-EFAF27D152D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1AEE-BBCF-444C-A671-9A531AB615C8}" type="datetimeFigureOut">
              <a:rPr lang="fr-FR" smtClean="0"/>
              <a:pPr/>
              <a:t>29/02/16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9F2B-2249-F647-AAD1-EFAF27D152D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1AEE-BBCF-444C-A671-9A531AB615C8}" type="datetimeFigureOut">
              <a:rPr lang="fr-FR" smtClean="0"/>
              <a:pPr/>
              <a:t>29/02/16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9F2B-2249-F647-AAD1-EFAF27D152D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1AEE-BBCF-444C-A671-9A531AB615C8}" type="datetimeFigureOut">
              <a:rPr lang="fr-FR" smtClean="0"/>
              <a:pPr/>
              <a:t>29/02/16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9F2B-2249-F647-AAD1-EFAF27D152D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1AEE-BBCF-444C-A671-9A531AB615C8}" type="datetimeFigureOut">
              <a:rPr lang="fr-FR" smtClean="0"/>
              <a:pPr/>
              <a:t>29/02/16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9F2B-2249-F647-AAD1-EFAF27D152D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1AEE-BBCF-444C-A671-9A531AB615C8}" type="datetimeFigureOut">
              <a:rPr lang="fr-FR" smtClean="0"/>
              <a:pPr/>
              <a:t>29/02/16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9F2B-2249-F647-AAD1-EFAF27D152D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1AEE-BBCF-444C-A671-9A531AB615C8}" type="datetimeFigureOut">
              <a:rPr lang="fr-FR" smtClean="0"/>
              <a:pPr/>
              <a:t>29/02/16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9F2B-2249-F647-AAD1-EFAF27D152D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51AEE-BBCF-444C-A671-9A531AB615C8}" type="datetimeFigureOut">
              <a:rPr lang="fr-FR" smtClean="0"/>
              <a:pPr/>
              <a:t>29/02/16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19F2B-2249-F647-AAD1-EFAF27D152D9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3244645" y="3342968"/>
            <a:ext cx="3426396" cy="1588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6582300" y="3007168"/>
            <a:ext cx="44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</a:t>
            </a:r>
            <a:r>
              <a:rPr lang="fr-FR" baseline="-25000" dirty="0" err="1" smtClean="0"/>
              <a:t>eq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 rot="16200000" flipV="1">
            <a:off x="3981553" y="2452766"/>
            <a:ext cx="3464254" cy="787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490001" y="351700"/>
            <a:ext cx="44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z</a:t>
            </a:r>
            <a:r>
              <a:rPr lang="fr-FR" baseline="-25000" dirty="0" err="1" smtClean="0"/>
              <a:t>eq</a:t>
            </a:r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 rot="5400000">
            <a:off x="4599496" y="2578783"/>
            <a:ext cx="2155292" cy="153695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4496645" y="4185287"/>
            <a:ext cx="44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</a:t>
            </a:r>
            <a:r>
              <a:rPr lang="fr-FR" baseline="-25000" dirty="0" err="1" smtClean="0"/>
              <a:t>eq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582300" y="33765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East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5936570" y="351700"/>
            <a:ext cx="734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North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5711700" y="4080388"/>
            <a:ext cx="732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South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4211951" y="4554619"/>
            <a:ext cx="776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Zenith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5713286" y="3367548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cxnSp>
        <p:nvCxnSpPr>
          <p:cNvPr id="22" name="Connecteur droit 21"/>
          <p:cNvCxnSpPr/>
          <p:nvPr/>
        </p:nvCxnSpPr>
        <p:spPr>
          <a:xfrm rot="10800000">
            <a:off x="3926625" y="2023806"/>
            <a:ext cx="1785075" cy="1319163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3598140" y="1798684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</a:t>
            </a:r>
            <a:endParaRPr lang="fr-FR" dirty="0"/>
          </a:p>
        </p:txBody>
      </p:sp>
      <p:cxnSp>
        <p:nvCxnSpPr>
          <p:cNvPr id="27" name="Connecteur droit 26"/>
          <p:cNvCxnSpPr/>
          <p:nvPr/>
        </p:nvCxnSpPr>
        <p:spPr>
          <a:xfrm rot="5400000">
            <a:off x="3869012" y="1378173"/>
            <a:ext cx="729847" cy="561420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rot="10800000" flipV="1">
            <a:off x="4514647" y="1293957"/>
            <a:ext cx="1197051" cy="3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rot="5400000">
            <a:off x="5066063" y="1382580"/>
            <a:ext cx="729847" cy="561420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rot="10800000" flipV="1">
            <a:off x="3953225" y="2023803"/>
            <a:ext cx="1197051" cy="3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rot="16200000" flipV="1">
            <a:off x="4101759" y="3031868"/>
            <a:ext cx="2097036" cy="1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rot="16200000" flipV="1">
            <a:off x="2904713" y="3031867"/>
            <a:ext cx="2097033" cy="1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rot="10800000" flipV="1">
            <a:off x="3926625" y="4080384"/>
            <a:ext cx="1197051" cy="3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rot="5400000">
            <a:off x="3871797" y="3427182"/>
            <a:ext cx="729847" cy="561420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rot="16200000" flipV="1">
            <a:off x="3468914" y="2346883"/>
            <a:ext cx="2097036" cy="1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2675258" y="3158302"/>
            <a:ext cx="66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West</a:t>
            </a:r>
            <a:endParaRPr lang="fr-FR" dirty="0"/>
          </a:p>
        </p:txBody>
      </p:sp>
      <p:sp>
        <p:nvSpPr>
          <p:cNvPr id="52" name="ZoneTexte 51"/>
          <p:cNvSpPr txBox="1"/>
          <p:nvPr/>
        </p:nvSpPr>
        <p:spPr>
          <a:xfrm>
            <a:off x="6096135" y="1983350"/>
            <a:ext cx="69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Nadir</a:t>
            </a:r>
            <a:endParaRPr lang="fr-FR" dirty="0"/>
          </a:p>
        </p:txBody>
      </p:sp>
      <p:sp>
        <p:nvSpPr>
          <p:cNvPr id="53" name="ZoneTexte 52"/>
          <p:cNvSpPr txBox="1"/>
          <p:nvPr/>
        </p:nvSpPr>
        <p:spPr>
          <a:xfrm>
            <a:off x="4350403" y="929034"/>
            <a:ext cx="38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H’</a:t>
            </a:r>
            <a:endParaRPr lang="fr-FR" dirty="0"/>
          </a:p>
        </p:txBody>
      </p:sp>
      <p:cxnSp>
        <p:nvCxnSpPr>
          <p:cNvPr id="54" name="Connecteur droit 53"/>
          <p:cNvCxnSpPr/>
          <p:nvPr/>
        </p:nvCxnSpPr>
        <p:spPr>
          <a:xfrm rot="16200000" flipV="1">
            <a:off x="4090871" y="1722142"/>
            <a:ext cx="2044602" cy="1197050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Arc 56"/>
          <p:cNvSpPr/>
          <p:nvPr/>
        </p:nvSpPr>
        <p:spPr>
          <a:xfrm rot="15344199">
            <a:off x="4910642" y="1982368"/>
            <a:ext cx="376904" cy="91215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4618839" y="2045106"/>
            <a:ext cx="289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ε</a:t>
            </a:r>
            <a:endParaRPr lang="fr-FR" dirty="0"/>
          </a:p>
        </p:txBody>
      </p:sp>
      <p:sp>
        <p:nvSpPr>
          <p:cNvPr id="59" name="Arc 58"/>
          <p:cNvSpPr/>
          <p:nvPr/>
        </p:nvSpPr>
        <p:spPr>
          <a:xfrm rot="19718772">
            <a:off x="4974216" y="2613745"/>
            <a:ext cx="803033" cy="168875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5200176" y="2168016"/>
            <a:ext cx="513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π-α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Base_ter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381" y="1114600"/>
            <a:ext cx="4671312" cy="4800206"/>
          </a:xfrm>
          <a:prstGeom prst="rect">
            <a:avLst/>
          </a:prstGeom>
        </p:spPr>
      </p:pic>
      <p:sp>
        <p:nvSpPr>
          <p:cNvPr id="7" name="Arc 6"/>
          <p:cNvSpPr/>
          <p:nvPr/>
        </p:nvSpPr>
        <p:spPr>
          <a:xfrm flipH="1">
            <a:off x="2728948" y="1111721"/>
            <a:ext cx="2896476" cy="4803085"/>
          </a:xfrm>
          <a:prstGeom prst="arc">
            <a:avLst>
              <a:gd name="adj1" fmla="val 13198135"/>
              <a:gd name="adj2" fmla="val 715366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rot="16200000" flipH="1">
            <a:off x="5861541" y="1000432"/>
            <a:ext cx="1489231" cy="18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5400000">
            <a:off x="5544876" y="2958729"/>
            <a:ext cx="2113425" cy="913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682270" y="1752597"/>
            <a:ext cx="10340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4984313" y="956145"/>
            <a:ext cx="10340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716278" y="960613"/>
            <a:ext cx="1302043" cy="791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3682270" y="956145"/>
            <a:ext cx="1302043" cy="79198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4323381" y="1306503"/>
            <a:ext cx="1551805" cy="54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4093442" y="666956"/>
            <a:ext cx="1781744" cy="1081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5569334" y="264954"/>
            <a:ext cx="734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North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5875186" y="11146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East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 rot="16200000" flipV="1">
            <a:off x="5888222" y="2973164"/>
            <a:ext cx="857172" cy="59697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rot="16200000" flipV="1">
            <a:off x="4819858" y="1320199"/>
            <a:ext cx="292365" cy="26497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rot="16200000" flipV="1">
            <a:off x="4936329" y="1761070"/>
            <a:ext cx="1244193" cy="919793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rot="16200000" flipV="1">
            <a:off x="5678798" y="2763737"/>
            <a:ext cx="1397866" cy="47512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6144690" y="1933036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cxnSp>
        <p:nvCxnSpPr>
          <p:cNvPr id="50" name="Connecteur droit 49"/>
          <p:cNvCxnSpPr/>
          <p:nvPr/>
        </p:nvCxnSpPr>
        <p:spPr>
          <a:xfrm rot="10800000">
            <a:off x="5098529" y="1483933"/>
            <a:ext cx="1072193" cy="871983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rot="10800000">
            <a:off x="4833552" y="1306504"/>
            <a:ext cx="264976" cy="15240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rot="16200000" flipV="1">
            <a:off x="4027507" y="500456"/>
            <a:ext cx="871982" cy="740109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rot="10800000">
            <a:off x="4833552" y="1114601"/>
            <a:ext cx="141734" cy="119921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V="1">
            <a:off x="4691818" y="1114600"/>
            <a:ext cx="188890" cy="119922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 rot="10800000" flipV="1">
            <a:off x="3909786" y="1306502"/>
            <a:ext cx="872088" cy="292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Arc 73"/>
          <p:cNvSpPr/>
          <p:nvPr/>
        </p:nvSpPr>
        <p:spPr>
          <a:xfrm flipH="1" flipV="1">
            <a:off x="3909786" y="1458905"/>
            <a:ext cx="413594" cy="289224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3898892" y="1413550"/>
            <a:ext cx="315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α</a:t>
            </a:r>
            <a:endParaRPr lang="fr-FR" dirty="0"/>
          </a:p>
        </p:txBody>
      </p:sp>
      <p:sp>
        <p:nvSpPr>
          <p:cNvPr id="76" name="Arc 75"/>
          <p:cNvSpPr/>
          <p:nvPr/>
        </p:nvSpPr>
        <p:spPr>
          <a:xfrm flipH="1">
            <a:off x="4238353" y="822234"/>
            <a:ext cx="371929" cy="661698"/>
          </a:xfrm>
          <a:prstGeom prst="arc">
            <a:avLst>
              <a:gd name="adj1" fmla="val 16358951"/>
              <a:gd name="adj2" fmla="val 438290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/>
          <p:cNvSpPr/>
          <p:nvPr/>
        </p:nvSpPr>
        <p:spPr>
          <a:xfrm>
            <a:off x="3948529" y="775947"/>
            <a:ext cx="289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ε</a:t>
            </a:r>
            <a:endParaRPr lang="fr-FR" dirty="0"/>
          </a:p>
        </p:txBody>
      </p:sp>
      <p:sp>
        <p:nvSpPr>
          <p:cNvPr id="84" name="ZoneTexte 83"/>
          <p:cNvSpPr txBox="1"/>
          <p:nvPr/>
        </p:nvSpPr>
        <p:spPr>
          <a:xfrm>
            <a:off x="4586457" y="1274239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23</Words>
  <Application>Microsoft Macintosh PowerPoint</Application>
  <PresentationFormat>Présentation à l'écran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Company>CNRS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Jean Lilensten</dc:creator>
  <cp:lastModifiedBy>Jean Lilensten</cp:lastModifiedBy>
  <cp:revision>6</cp:revision>
  <dcterms:created xsi:type="dcterms:W3CDTF">2016-02-29T16:40:10Z</dcterms:created>
  <dcterms:modified xsi:type="dcterms:W3CDTF">2016-02-29T17:00:01Z</dcterms:modified>
</cp:coreProperties>
</file>