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Line 1"/>
          <p:cNvSpPr/>
          <p:nvPr/>
        </p:nvSpPr>
        <p:spPr>
          <a:xfrm>
            <a:off x="1728000" y="4488480"/>
            <a:ext cx="4738680" cy="2160"/>
          </a:xfrm>
          <a:prstGeom prst="line">
            <a:avLst/>
          </a:prstGeom>
          <a:ln>
            <a:solidFill>
              <a:schemeClr val="tx1"/>
            </a:solidFill>
            <a:round/>
            <a:tail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" name="CustomShape 2"/>
          <p:cNvSpPr/>
          <p:nvPr/>
        </p:nvSpPr>
        <p:spPr>
          <a:xfrm>
            <a:off x="6448320" y="4024080"/>
            <a:ext cx="40788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</a:t>
            </a:r>
            <a:r>
              <a:rPr b="0" lang="fr-FR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Line 3"/>
          <p:cNvSpPr/>
          <p:nvPr/>
        </p:nvSpPr>
        <p:spPr>
          <a:xfrm flipH="1" flipV="1">
            <a:off x="5142240" y="862200"/>
            <a:ext cx="1080" cy="4790880"/>
          </a:xfrm>
          <a:prstGeom prst="line">
            <a:avLst/>
          </a:prstGeom>
          <a:ln>
            <a:solidFill>
              <a:schemeClr val="tx1"/>
            </a:solidFill>
            <a:round/>
            <a:tail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" name="CustomShape 4"/>
          <p:cNvSpPr/>
          <p:nvPr/>
        </p:nvSpPr>
        <p:spPr>
          <a:xfrm>
            <a:off x="4945680" y="351720"/>
            <a:ext cx="39240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</a:t>
            </a:r>
            <a:r>
              <a:rPr b="0" lang="fr-FR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Line 5"/>
          <p:cNvSpPr/>
          <p:nvPr/>
        </p:nvSpPr>
        <p:spPr>
          <a:xfrm flipH="1">
            <a:off x="4029840" y="3003840"/>
            <a:ext cx="2125080" cy="2980800"/>
          </a:xfrm>
          <a:prstGeom prst="line">
            <a:avLst/>
          </a:prstGeom>
          <a:ln>
            <a:solidFill>
              <a:schemeClr val="tx1"/>
            </a:solidFill>
            <a:round/>
            <a:tail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7" name="CustomShape 6"/>
          <p:cNvSpPr/>
          <p:nvPr/>
        </p:nvSpPr>
        <p:spPr>
          <a:xfrm>
            <a:off x="3564000" y="5653440"/>
            <a:ext cx="40788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</a:t>
            </a:r>
            <a:r>
              <a:rPr b="0" lang="fr-FR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7"/>
          <p:cNvSpPr/>
          <p:nvPr/>
        </p:nvSpPr>
        <p:spPr>
          <a:xfrm>
            <a:off x="6400080" y="4534920"/>
            <a:ext cx="67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East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8"/>
          <p:cNvSpPr/>
          <p:nvPr/>
        </p:nvSpPr>
        <p:spPr>
          <a:xfrm>
            <a:off x="5547960" y="351720"/>
            <a:ext cx="820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North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9"/>
          <p:cNvSpPr/>
          <p:nvPr/>
        </p:nvSpPr>
        <p:spPr>
          <a:xfrm>
            <a:off x="5062680" y="5508360"/>
            <a:ext cx="116712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0"/>
          <p:cNvSpPr/>
          <p:nvPr/>
        </p:nvSpPr>
        <p:spPr>
          <a:xfrm>
            <a:off x="3142440" y="6164280"/>
            <a:ext cx="921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Zenith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11"/>
          <p:cNvSpPr/>
          <p:nvPr/>
        </p:nvSpPr>
        <p:spPr>
          <a:xfrm>
            <a:off x="5193360" y="4522320"/>
            <a:ext cx="337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Line 12"/>
          <p:cNvSpPr/>
          <p:nvPr/>
        </p:nvSpPr>
        <p:spPr>
          <a:xfrm flipH="1" flipV="1">
            <a:off x="2671560" y="2664000"/>
            <a:ext cx="2468520" cy="1824480"/>
          </a:xfrm>
          <a:prstGeom prst="line">
            <a:avLst/>
          </a:prstGeom>
          <a:ln>
            <a:solidFill>
              <a:srgbClr val="ff3333"/>
            </a:solidFill>
            <a:round/>
            <a:tail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4" name="CustomShape 13"/>
          <p:cNvSpPr/>
          <p:nvPr/>
        </p:nvSpPr>
        <p:spPr>
          <a:xfrm>
            <a:off x="2267640" y="2352600"/>
            <a:ext cx="352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Line 14"/>
          <p:cNvSpPr/>
          <p:nvPr/>
        </p:nvSpPr>
        <p:spPr>
          <a:xfrm flipH="1">
            <a:off x="2708280" y="1654560"/>
            <a:ext cx="776160" cy="1009440"/>
          </a:xfrm>
          <a:prstGeom prst="line">
            <a:avLst/>
          </a:prstGeom>
          <a:ln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6" name="Line 15"/>
          <p:cNvSpPr/>
          <p:nvPr/>
        </p:nvSpPr>
        <p:spPr>
          <a:xfrm flipH="1">
            <a:off x="3484440" y="1654560"/>
            <a:ext cx="1655640" cy="360"/>
          </a:xfrm>
          <a:prstGeom prst="line">
            <a:avLst/>
          </a:prstGeom>
          <a:ln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" name="Line 16"/>
          <p:cNvSpPr/>
          <p:nvPr/>
        </p:nvSpPr>
        <p:spPr>
          <a:xfrm flipH="1">
            <a:off x="4363560" y="1660680"/>
            <a:ext cx="776520" cy="1009080"/>
          </a:xfrm>
          <a:prstGeom prst="line">
            <a:avLst/>
          </a:prstGeom>
          <a:ln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" name="Line 17"/>
          <p:cNvSpPr/>
          <p:nvPr/>
        </p:nvSpPr>
        <p:spPr>
          <a:xfrm flipH="1">
            <a:off x="2708280" y="2664000"/>
            <a:ext cx="1655280" cy="360"/>
          </a:xfrm>
          <a:prstGeom prst="line">
            <a:avLst/>
          </a:prstGeom>
          <a:ln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9" name="Line 18"/>
          <p:cNvSpPr/>
          <p:nvPr/>
        </p:nvSpPr>
        <p:spPr>
          <a:xfrm flipV="1">
            <a:off x="4363560" y="2608200"/>
            <a:ext cx="360" cy="2900160"/>
          </a:xfrm>
          <a:prstGeom prst="line">
            <a:avLst/>
          </a:prstGeom>
          <a:ln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0" name="Line 19"/>
          <p:cNvSpPr/>
          <p:nvPr/>
        </p:nvSpPr>
        <p:spPr>
          <a:xfrm flipV="1">
            <a:off x="2708280" y="2608200"/>
            <a:ext cx="360" cy="2900160"/>
          </a:xfrm>
          <a:prstGeom prst="line">
            <a:avLst/>
          </a:prstGeom>
          <a:ln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Line 20"/>
          <p:cNvSpPr/>
          <p:nvPr/>
        </p:nvSpPr>
        <p:spPr>
          <a:xfrm flipH="1">
            <a:off x="2671560" y="5508360"/>
            <a:ext cx="1655280" cy="360"/>
          </a:xfrm>
          <a:prstGeom prst="line">
            <a:avLst/>
          </a:prstGeom>
          <a:ln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Line 21"/>
          <p:cNvSpPr/>
          <p:nvPr/>
        </p:nvSpPr>
        <p:spPr>
          <a:xfrm flipH="1">
            <a:off x="2711880" y="4488480"/>
            <a:ext cx="776520" cy="1009080"/>
          </a:xfrm>
          <a:prstGeom prst="line">
            <a:avLst/>
          </a:prstGeom>
          <a:ln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Line 22"/>
          <p:cNvSpPr/>
          <p:nvPr/>
        </p:nvSpPr>
        <p:spPr>
          <a:xfrm flipV="1">
            <a:off x="3488400" y="1660680"/>
            <a:ext cx="360" cy="2900160"/>
          </a:xfrm>
          <a:prstGeom prst="line">
            <a:avLst/>
          </a:prstGeom>
          <a:ln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CustomShape 23"/>
          <p:cNvSpPr/>
          <p:nvPr/>
        </p:nvSpPr>
        <p:spPr>
          <a:xfrm>
            <a:off x="2635560" y="3158280"/>
            <a:ext cx="740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4"/>
          <p:cNvSpPr/>
          <p:nvPr/>
        </p:nvSpPr>
        <p:spPr>
          <a:xfrm>
            <a:off x="5606280" y="2608200"/>
            <a:ext cx="1097640" cy="5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5"/>
          <p:cNvSpPr/>
          <p:nvPr/>
        </p:nvSpPr>
        <p:spPr>
          <a:xfrm>
            <a:off x="3310560" y="1150200"/>
            <a:ext cx="426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H’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Line 26"/>
          <p:cNvSpPr/>
          <p:nvPr/>
        </p:nvSpPr>
        <p:spPr>
          <a:xfrm flipH="1" flipV="1">
            <a:off x="3484440" y="1660680"/>
            <a:ext cx="1655640" cy="2827800"/>
          </a:xfrm>
          <a:prstGeom prst="line">
            <a:avLst/>
          </a:prstGeom>
          <a:ln>
            <a:solidFill>
              <a:schemeClr val="tx1"/>
            </a:solidFill>
            <a:custDash>
              <a:ds d="400000" sp="300000"/>
              <a:ds d="100000" sp="300000"/>
            </a:custDash>
            <a:round/>
            <a:tail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" name="CustomShape 27"/>
          <p:cNvSpPr/>
          <p:nvPr/>
        </p:nvSpPr>
        <p:spPr>
          <a:xfrm rot="15344400">
            <a:off x="4031640" y="2607120"/>
            <a:ext cx="520920" cy="126072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9" name="CustomShape 28"/>
          <p:cNvSpPr/>
          <p:nvPr/>
        </p:nvSpPr>
        <p:spPr>
          <a:xfrm>
            <a:off x="3676680" y="2693880"/>
            <a:ext cx="304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ε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9"/>
          <p:cNvSpPr/>
          <p:nvPr/>
        </p:nvSpPr>
        <p:spPr>
          <a:xfrm rot="19719000">
            <a:off x="4120200" y="3480120"/>
            <a:ext cx="1109520" cy="23256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1" name="CustomShape 30"/>
          <p:cNvSpPr/>
          <p:nvPr/>
        </p:nvSpPr>
        <p:spPr>
          <a:xfrm>
            <a:off x="4621320" y="2863440"/>
            <a:ext cx="331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α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440000" y="1287000"/>
            <a:ext cx="5471640" cy="547164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2"/>
          <p:cNvSpPr/>
          <p:nvPr/>
        </p:nvSpPr>
        <p:spPr>
          <a:xfrm flipV="1">
            <a:off x="4070880" y="1287000"/>
            <a:ext cx="360" cy="2736000"/>
          </a:xfrm>
          <a:prstGeom prst="line">
            <a:avLst/>
          </a:prstGeom>
          <a:ln w="19080">
            <a:solidFill>
              <a:srgbClr val="00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3"/>
          <p:cNvSpPr/>
          <p:nvPr/>
        </p:nvSpPr>
        <p:spPr>
          <a:xfrm flipV="1">
            <a:off x="4070880" y="655560"/>
            <a:ext cx="2314800" cy="3367440"/>
          </a:xfrm>
          <a:prstGeom prst="line">
            <a:avLst/>
          </a:prstGeom>
          <a:ln w="1908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4"/>
          <p:cNvSpPr/>
          <p:nvPr/>
        </p:nvSpPr>
        <p:spPr>
          <a:xfrm flipV="1">
            <a:off x="4070880" y="655560"/>
            <a:ext cx="2314800" cy="631440"/>
          </a:xfrm>
          <a:prstGeom prst="line">
            <a:avLst/>
          </a:prstGeom>
          <a:ln w="19080">
            <a:solidFill>
              <a:srgbClr val="9966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3650040" y="3727440"/>
            <a:ext cx="735840" cy="50544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3448440" y="2174040"/>
            <a:ext cx="621720" cy="5860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fr-FR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5026680" y="2549520"/>
            <a:ext cx="622440" cy="5860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fr-FR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8"/>
          <p:cNvSpPr/>
          <p:nvPr/>
        </p:nvSpPr>
        <p:spPr>
          <a:xfrm>
            <a:off x="6280560" y="1201680"/>
            <a:ext cx="420840" cy="50580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9"/>
          <p:cNvSpPr/>
          <p:nvPr/>
        </p:nvSpPr>
        <p:spPr>
          <a:xfrm>
            <a:off x="6386040" y="360000"/>
            <a:ext cx="525600" cy="50544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endParaRPr b="0" lang="fr-FR" sz="1800" spc="-1" strike="noStrike">
              <a:solidFill>
                <a:srgbClr val="ff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10"/>
          <p:cNvSpPr/>
          <p:nvPr/>
        </p:nvSpPr>
        <p:spPr>
          <a:xfrm>
            <a:off x="3650040" y="885960"/>
            <a:ext cx="420120" cy="50616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fr-FR" sz="1800" spc="-1" strike="noStrike">
              <a:solidFill>
                <a:srgbClr val="0066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Line 11"/>
          <p:cNvSpPr/>
          <p:nvPr/>
        </p:nvSpPr>
        <p:spPr>
          <a:xfrm>
            <a:off x="4070880" y="1287000"/>
            <a:ext cx="189396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2"/>
          <p:cNvSpPr/>
          <p:nvPr/>
        </p:nvSpPr>
        <p:spPr>
          <a:xfrm>
            <a:off x="5228280" y="971280"/>
            <a:ext cx="236880" cy="315720"/>
          </a:xfrm>
          <a:custGeom>
            <a:avLst/>
            <a:gdLst/>
            <a:ahLst/>
            <a:rect l="l" t="t" r="r" b="b"/>
            <a:pathLst>
              <a:path w="659" h="878">
                <a:moveTo>
                  <a:pt x="0" y="0"/>
                </a:moveTo>
                <a:cubicBezTo>
                  <a:pt x="658" y="576"/>
                  <a:pt x="0" y="877"/>
                  <a:pt x="0" y="877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3"/>
          <p:cNvSpPr/>
          <p:nvPr/>
        </p:nvSpPr>
        <p:spPr>
          <a:xfrm>
            <a:off x="5266800" y="936000"/>
            <a:ext cx="420840" cy="50616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ε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4"/>
          <p:cNvSpPr/>
          <p:nvPr/>
        </p:nvSpPr>
        <p:spPr>
          <a:xfrm>
            <a:off x="4070520" y="1287000"/>
            <a:ext cx="210600" cy="209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5"/>
          <p:cNvSpPr/>
          <p:nvPr/>
        </p:nvSpPr>
        <p:spPr>
          <a:xfrm rot="2065200">
            <a:off x="5981760" y="628200"/>
            <a:ext cx="296280" cy="1269000"/>
          </a:xfrm>
          <a:custGeom>
            <a:avLst/>
            <a:gdLst/>
            <a:ahLst/>
            <a:rect l="l" t="t" r="r" b="b"/>
            <a:pathLst>
              <a:path w="829" h="3528">
                <a:moveTo>
                  <a:pt x="0" y="0"/>
                </a:moveTo>
                <a:cubicBezTo>
                  <a:pt x="206" y="0"/>
                  <a:pt x="412" y="318"/>
                  <a:pt x="413" y="637"/>
                </a:cubicBezTo>
                <a:lnTo>
                  <a:pt x="414" y="1129"/>
                </a:lnTo>
                <a:cubicBezTo>
                  <a:pt x="414" y="1448"/>
                  <a:pt x="621" y="1766"/>
                  <a:pt x="828" y="1767"/>
                </a:cubicBezTo>
                <a:cubicBezTo>
                  <a:pt x="621" y="1766"/>
                  <a:pt x="416" y="2086"/>
                  <a:pt x="416" y="2404"/>
                </a:cubicBezTo>
                <a:lnTo>
                  <a:pt x="417" y="2889"/>
                </a:lnTo>
                <a:cubicBezTo>
                  <a:pt x="418" y="3207"/>
                  <a:pt x="212" y="3527"/>
                  <a:pt x="7" y="3527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16"/>
          <p:cNvSpPr/>
          <p:nvPr/>
        </p:nvSpPr>
        <p:spPr>
          <a:xfrm flipV="1">
            <a:off x="4071240" y="1008000"/>
            <a:ext cx="1040760" cy="279000"/>
          </a:xfrm>
          <a:prstGeom prst="line">
            <a:avLst/>
          </a:prstGeom>
          <a:ln>
            <a:solidFill>
              <a:srgbClr val="9966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TextShape 17"/>
          <p:cNvSpPr txBox="1"/>
          <p:nvPr/>
        </p:nvSpPr>
        <p:spPr>
          <a:xfrm>
            <a:off x="4392000" y="864000"/>
            <a:ext cx="50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9966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fr-FR" sz="1800" spc="-1" strike="noStrike">
              <a:solidFill>
                <a:srgbClr val="9966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Line 18"/>
          <p:cNvSpPr/>
          <p:nvPr/>
        </p:nvSpPr>
        <p:spPr>
          <a:xfrm>
            <a:off x="4464000" y="936000"/>
            <a:ext cx="216000" cy="0"/>
          </a:xfrm>
          <a:prstGeom prst="line">
            <a:avLst/>
          </a:prstGeom>
          <a:ln w="10080">
            <a:solidFill>
              <a:srgbClr val="9966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TextShape 19"/>
          <p:cNvSpPr txBox="1"/>
          <p:nvPr/>
        </p:nvSpPr>
        <p:spPr>
          <a:xfrm>
            <a:off x="5328000" y="1597680"/>
            <a:ext cx="43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endParaRPr b="0" lang="fr-FR" sz="1800" spc="-1" strike="noStrike">
              <a:solidFill>
                <a:srgbClr val="ff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Application>LibreOffice/5.1.6.2$Linux_X86_64 LibreOffice_project/10m0$Build-2</Application>
  <Words>17</Words>
  <Paragraphs>14</Paragraphs>
  <Company>CNRS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2016-02-22T11:30:08Z</dcterms:created>
  <dc:creator>Jean Lilensten</dc:creator>
  <dc:description/>
  <dc:language>fr-FR</dc:language>
  <cp:lastModifiedBy/>
  <dcterms:modified xsi:type="dcterms:W3CDTF">2018-11-15T23:00:39Z</dcterms:modified>
  <cp:revision>7</cp:revision>
  <dc:subject/>
  <dc:title>Diapositive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CNRS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Présentation à l'écran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