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Bree Serif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2nndchcJMk9a53pPKOrUPykm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utorialspoint.com/apache_camel/apache_camel_endpoints.ht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fphp.dev/docs/introduction/#functional-mod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licens:  Slidehood.com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https://www.tutorialspoint.com/apache_camel/apache_camel_endpoints.htm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https://leafphp.dev/docs/introduction/#functional-mode</a:t>
            </a:r>
            <a:r>
              <a:rPr lang="en-US"/>
              <a:t> </a:t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5817904" y="1608632"/>
            <a:ext cx="5983600" cy="154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9pPr>
          </a:lstStyle>
          <a:p/>
        </p:txBody>
      </p:sp>
      <p:grpSp>
        <p:nvGrpSpPr>
          <p:cNvPr id="13" name="Google Shape;13;p9"/>
          <p:cNvGrpSpPr/>
          <p:nvPr/>
        </p:nvGrpSpPr>
        <p:grpSpPr>
          <a:xfrm>
            <a:off x="-6271" y="-6350"/>
            <a:ext cx="12206129" cy="6864351"/>
            <a:chOff x="-6271" y="-6350"/>
            <a:chExt cx="12206129" cy="6864351"/>
          </a:xfrm>
        </p:grpSpPr>
        <p:sp>
          <p:nvSpPr>
            <p:cNvPr id="14" name="Google Shape;14;p9"/>
            <p:cNvSpPr/>
            <p:nvPr/>
          </p:nvSpPr>
          <p:spPr>
            <a:xfrm>
              <a:off x="1588" y="3175"/>
              <a:ext cx="12190413" cy="6854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11018" y="3175"/>
              <a:ext cx="157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1588" y="-6350"/>
              <a:ext cx="17289" cy="17463"/>
            </a:xfrm>
            <a:custGeom>
              <a:rect b="b" l="l" r="r" t="t"/>
              <a:pathLst>
                <a:path extrusionOk="0" h="11" w="11">
                  <a:moveTo>
                    <a:pt x="11" y="1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-6271" y="114300"/>
              <a:ext cx="2802412" cy="2079625"/>
            </a:xfrm>
            <a:custGeom>
              <a:rect b="b" l="l" r="r" t="t"/>
              <a:pathLst>
                <a:path extrusionOk="0" h="1310" w="1772">
                  <a:moveTo>
                    <a:pt x="0" y="0"/>
                  </a:moveTo>
                  <a:lnTo>
                    <a:pt x="0" y="1310"/>
                  </a:lnTo>
                  <a:lnTo>
                    <a:pt x="1772" y="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9474462" y="4667250"/>
              <a:ext cx="2725396" cy="2027238"/>
            </a:xfrm>
            <a:custGeom>
              <a:rect b="b" l="l" r="r" t="t"/>
              <a:pathLst>
                <a:path extrusionOk="0" h="1277" w="1734">
                  <a:moveTo>
                    <a:pt x="0" y="321"/>
                  </a:moveTo>
                  <a:lnTo>
                    <a:pt x="1734" y="1277"/>
                  </a:lnTo>
                  <a:lnTo>
                    <a:pt x="1734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" name="Google Shape;19;p9"/>
            <p:cNvSpPr/>
            <p:nvPr/>
          </p:nvSpPr>
          <p:spPr>
            <a:xfrm>
              <a:off x="-6270" y="1814514"/>
              <a:ext cx="8936911" cy="4930783"/>
            </a:xfrm>
            <a:custGeom>
              <a:rect b="b" l="l" r="r" t="t"/>
              <a:pathLst>
                <a:path extrusionOk="0" h="4930783" w="8936911">
                  <a:moveTo>
                    <a:pt x="2988244" y="0"/>
                  </a:moveTo>
                  <a:lnTo>
                    <a:pt x="8936911" y="3276600"/>
                  </a:lnTo>
                  <a:lnTo>
                    <a:pt x="0" y="4930783"/>
                  </a:lnTo>
                  <a:lnTo>
                    <a:pt x="0" y="554085"/>
                  </a:lnTo>
                  <a:close/>
                </a:path>
              </a:pathLst>
            </a:custGeom>
            <a:solidFill>
              <a:srgbClr val="F7A7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" name="Google Shape;20;p9"/>
            <p:cNvSpPr/>
            <p:nvPr/>
          </p:nvSpPr>
          <p:spPr>
            <a:xfrm>
              <a:off x="-6271" y="2419788"/>
              <a:ext cx="8936912" cy="4316961"/>
            </a:xfrm>
            <a:custGeom>
              <a:rect b="b" l="l" r="r" t="t"/>
              <a:pathLst>
                <a:path extrusionOk="0" h="4316961" w="8936912">
                  <a:moveTo>
                    <a:pt x="0" y="0"/>
                  </a:moveTo>
                  <a:lnTo>
                    <a:pt x="8936912" y="2671325"/>
                  </a:lnTo>
                  <a:lnTo>
                    <a:pt x="0" y="431696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130470" y="3175"/>
              <a:ext cx="11475270" cy="1612900"/>
            </a:xfrm>
            <a:custGeom>
              <a:rect b="b" l="l" r="r" t="t"/>
              <a:pathLst>
                <a:path extrusionOk="0" h="1016" w="7301">
                  <a:moveTo>
                    <a:pt x="1839" y="1016"/>
                  </a:moveTo>
                  <a:lnTo>
                    <a:pt x="7301" y="0"/>
                  </a:lnTo>
                  <a:lnTo>
                    <a:pt x="0" y="0"/>
                  </a:lnTo>
                  <a:lnTo>
                    <a:pt x="1839" y="1016"/>
                  </a:lnTo>
                  <a:close/>
                </a:path>
              </a:pathLst>
            </a:custGeom>
            <a:solidFill>
              <a:srgbClr val="CC41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518690" y="5227638"/>
              <a:ext cx="11579005" cy="1630363"/>
            </a:xfrm>
            <a:custGeom>
              <a:rect b="b" l="l" r="r" t="t"/>
              <a:pathLst>
                <a:path extrusionOk="0" h="1027" w="7367">
                  <a:moveTo>
                    <a:pt x="7367" y="1027"/>
                  </a:moveTo>
                  <a:lnTo>
                    <a:pt x="5517" y="0"/>
                  </a:lnTo>
                  <a:lnTo>
                    <a:pt x="0" y="1027"/>
                  </a:lnTo>
                  <a:lnTo>
                    <a:pt x="7367" y="1027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i="1"/>
            </a:lvl1pPr>
            <a:lvl2pPr indent="-3810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1"/>
            </a:lvl2pPr>
            <a:lvl3pPr indent="-355600" lvl="2" marL="1371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1"/>
            </a:lvl3pPr>
            <a:lvl4pPr indent="-342900" lvl="3" marL="1828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4pPr>
            <a:lvl5pPr indent="-342900" lvl="4" marL="2286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5pPr>
            <a:lvl6pPr indent="-342900" lvl="5" marL="2743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6pPr>
            <a:lvl7pPr indent="-342900" lvl="6" marL="3200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7pPr>
            <a:lvl8pPr indent="-342900" lvl="7" marL="3657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8pPr>
            <a:lvl9pPr indent="-342900" lvl="8" marL="41148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9pPr>
          </a:lstStyle>
          <a:p/>
        </p:txBody>
      </p:sp>
      <p:sp>
        <p:nvSpPr>
          <p:cNvPr id="25" name="Google Shape;25;p10"/>
          <p:cNvSpPr/>
          <p:nvPr/>
        </p:nvSpPr>
        <p:spPr>
          <a:xfrm rot="5400000">
            <a:off x="864349" y="-864351"/>
            <a:ext cx="1238870" cy="2967569"/>
          </a:xfrm>
          <a:prstGeom prst="triangle">
            <a:avLst>
              <a:gd fmla="val 58762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10"/>
          <p:cNvSpPr/>
          <p:nvPr/>
        </p:nvSpPr>
        <p:spPr>
          <a:xfrm flipH="1" rot="10800000">
            <a:off x="388373" y="-17116"/>
            <a:ext cx="5466737" cy="663678"/>
          </a:xfrm>
          <a:prstGeom prst="triangle">
            <a:avLst>
              <a:gd fmla="val 50000" name="adj"/>
            </a:avLst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10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fmla="val 58762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10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fmla="val 50000" name="adj"/>
            </a:avLst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10"/>
          <p:cNvSpPr/>
          <p:nvPr/>
        </p:nvSpPr>
        <p:spPr>
          <a:xfrm rot="10800000">
            <a:off x="5855110" y="-17116"/>
            <a:ext cx="633689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ctrTitle"/>
          </p:nvPr>
        </p:nvSpPr>
        <p:spPr>
          <a:xfrm>
            <a:off x="800803" y="1084589"/>
            <a:ext cx="5130799" cy="154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subTitle"/>
          </p:nvPr>
        </p:nvSpPr>
        <p:spPr>
          <a:xfrm>
            <a:off x="800903" y="2556989"/>
            <a:ext cx="5130799" cy="104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34" name="Google Shape;34;p11"/>
          <p:cNvSpPr/>
          <p:nvPr/>
        </p:nvSpPr>
        <p:spPr>
          <a:xfrm rot="-5400000">
            <a:off x="-256797" y="2600789"/>
            <a:ext cx="1314399" cy="8008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/>
          <p:nvPr/>
        </p:nvSpPr>
        <p:spPr>
          <a:xfrm flipH="1" rot="-5400000">
            <a:off x="9754537" y="3736365"/>
            <a:ext cx="1370399" cy="834800"/>
          </a:xfrm>
          <a:prstGeom prst="parallelogram">
            <a:avLst>
              <a:gd fmla="val 81897" name="adj"/>
            </a:avLst>
          </a:prstGeom>
          <a:solidFill>
            <a:srgbClr val="FFFFFF">
              <a:alpha val="13725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>
            <a:off x="-15875" y="6872288"/>
            <a:ext cx="1588" cy="158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37;p11"/>
          <p:cNvSpPr/>
          <p:nvPr/>
        </p:nvSpPr>
        <p:spPr>
          <a:xfrm>
            <a:off x="-15875" y="3945337"/>
            <a:ext cx="3676106" cy="2799909"/>
          </a:xfrm>
          <a:custGeom>
            <a:rect b="b" l="l" r="r" t="t"/>
            <a:pathLst>
              <a:path extrusionOk="0" h="890" w="2300">
                <a:moveTo>
                  <a:pt x="2300" y="527"/>
                </a:moveTo>
                <a:lnTo>
                  <a:pt x="0" y="0"/>
                </a:lnTo>
                <a:lnTo>
                  <a:pt x="0" y="890"/>
                </a:lnTo>
                <a:lnTo>
                  <a:pt x="2300" y="52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-107631" y="6836094"/>
            <a:ext cx="45719" cy="4571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4542503" y="0"/>
            <a:ext cx="7649497" cy="6880227"/>
          </a:xfrm>
          <a:custGeom>
            <a:rect b="b" l="l" r="r" t="t"/>
            <a:pathLst>
              <a:path extrusionOk="0" h="2187" w="4786">
                <a:moveTo>
                  <a:pt x="0" y="1786"/>
                </a:moveTo>
                <a:lnTo>
                  <a:pt x="1754" y="2187"/>
                </a:lnTo>
                <a:lnTo>
                  <a:pt x="4786" y="2187"/>
                </a:lnTo>
                <a:lnTo>
                  <a:pt x="4786" y="0"/>
                </a:lnTo>
                <a:lnTo>
                  <a:pt x="0" y="1786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11"/>
          <p:cNvSpPr/>
          <p:nvPr/>
        </p:nvSpPr>
        <p:spPr>
          <a:xfrm>
            <a:off x="511828" y="5772846"/>
            <a:ext cx="6008036" cy="1107380"/>
          </a:xfrm>
          <a:custGeom>
            <a:rect b="b" l="l" r="r" t="t"/>
            <a:pathLst>
              <a:path extrusionOk="0" h="352" w="3759">
                <a:moveTo>
                  <a:pt x="2224" y="0"/>
                </a:moveTo>
                <a:lnTo>
                  <a:pt x="0" y="352"/>
                </a:lnTo>
                <a:lnTo>
                  <a:pt x="3759" y="352"/>
                </a:lnTo>
                <a:lnTo>
                  <a:pt x="2224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 big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3"/>
          <p:cNvGrpSpPr/>
          <p:nvPr/>
        </p:nvGrpSpPr>
        <p:grpSpPr>
          <a:xfrm>
            <a:off x="-9833" y="0"/>
            <a:ext cx="12201833" cy="6872514"/>
            <a:chOff x="-9833" y="0"/>
            <a:chExt cx="12201833" cy="6872514"/>
          </a:xfrm>
        </p:grpSpPr>
        <p:sp>
          <p:nvSpPr>
            <p:cNvPr id="44" name="Google Shape;44;p13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7931E">
                <a:alpha val="2627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7" name="Google Shape;47;p13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29ABE2">
                <a:alpha val="2431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2459827" y="5889817"/>
            <a:ext cx="8335991" cy="69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19009" y="863172"/>
            <a:ext cx="7161662" cy="847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419009" y="1865994"/>
            <a:ext cx="7161662" cy="36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/>
          <p:nvPr/>
        </p:nvSpPr>
        <p:spPr>
          <a:xfrm>
            <a:off x="6886629" y="6445045"/>
            <a:ext cx="4395887" cy="433593"/>
          </a:xfrm>
          <a:custGeom>
            <a:rect b="b" l="l" r="r" t="t"/>
            <a:pathLst>
              <a:path extrusionOk="0" h="10000" w="10000">
                <a:moveTo>
                  <a:pt x="2135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21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7924397" y="0"/>
            <a:ext cx="4275540" cy="6812757"/>
          </a:xfrm>
          <a:custGeom>
            <a:rect b="b" l="l" r="r" t="t"/>
            <a:pathLst>
              <a:path extrusionOk="0" h="10000" w="10211">
                <a:moveTo>
                  <a:pt x="10211" y="10000"/>
                </a:moveTo>
                <a:lnTo>
                  <a:pt x="0" y="9323"/>
                </a:lnTo>
                <a:lnTo>
                  <a:pt x="10211" y="0"/>
                </a:lnTo>
                <a:lnTo>
                  <a:pt x="10211" y="1000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0" y="5706817"/>
            <a:ext cx="7489825" cy="1171821"/>
          </a:xfrm>
          <a:custGeom>
            <a:rect b="b" l="l" r="r" t="t"/>
            <a:pathLst>
              <a:path extrusionOk="0" h="552" w="4712">
                <a:moveTo>
                  <a:pt x="4712" y="356"/>
                </a:moveTo>
                <a:lnTo>
                  <a:pt x="4169" y="552"/>
                </a:lnTo>
                <a:lnTo>
                  <a:pt x="0" y="552"/>
                </a:lnTo>
                <a:lnTo>
                  <a:pt x="0" y="0"/>
                </a:lnTo>
                <a:lnTo>
                  <a:pt x="4712" y="356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Title + 2 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2020529" y="258489"/>
            <a:ext cx="8214852" cy="7001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649587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64045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indent="-364045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64045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64045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fmla="val 58762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fmla="val 50000" name="adj"/>
            </a:avLst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7030518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64045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indent="-364045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indent="-364045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64045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2862333" y="1257633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8164432" y="1251934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4" name="Google Shape;64;p15"/>
          <p:cNvCxnSpPr/>
          <p:nvPr/>
        </p:nvCxnSpPr>
        <p:spPr>
          <a:xfrm>
            <a:off x="6131667" y="1725562"/>
            <a:ext cx="0" cy="4955457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fmla="val 58762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6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fmla="val 50000" name="adj"/>
            </a:avLst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2448232" y="324465"/>
            <a:ext cx="7329949" cy="6492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268361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2115723" y="1238865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5477715" y="1238865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8839707" y="1238865"/>
            <a:ext cx="1236570" cy="113562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635909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8003457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810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cxnSp>
        <p:nvCxnSpPr>
          <p:cNvPr id="76" name="Google Shape;76;p16"/>
          <p:cNvCxnSpPr/>
          <p:nvPr/>
        </p:nvCxnSpPr>
        <p:spPr>
          <a:xfrm>
            <a:off x="4408129" y="1238865"/>
            <a:ext cx="0" cy="4955457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7786329" y="1238865"/>
            <a:ext cx="0" cy="4955457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418735" y="501445"/>
            <a:ext cx="7344697" cy="67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17"/>
          <p:cNvGrpSpPr/>
          <p:nvPr/>
        </p:nvGrpSpPr>
        <p:grpSpPr>
          <a:xfrm>
            <a:off x="-9833" y="0"/>
            <a:ext cx="12201833" cy="6872514"/>
            <a:chOff x="-9833" y="0"/>
            <a:chExt cx="12201833" cy="6872514"/>
          </a:xfrm>
        </p:grpSpPr>
        <p:sp>
          <p:nvSpPr>
            <p:cNvPr id="81" name="Google Shape;81;p17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afphp.dev/docs/introduction/#functional-mode" TargetMode="External"/><Relationship Id="rId4" Type="http://schemas.openxmlformats.org/officeDocument/2006/relationships/hyperlink" Target="https://stackshare.io/stackups/leaf-php-vs-express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5817904" y="1608632"/>
            <a:ext cx="5983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5600">
                <a:solidFill>
                  <a:srgbClr val="BFBFBF"/>
                </a:solidFill>
              </a:rPr>
              <a:t>PRÉPARATION</a:t>
            </a:r>
            <a:endParaRPr b="1" sz="5600">
              <a:solidFill>
                <a:srgbClr val="BFBFB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Service </a:t>
            </a:r>
            <a:b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Node.JS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b="0" i="0" sz="3600" u="none" cap="none" strike="noStrike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276550" y="5646950"/>
            <a:ext cx="1477200" cy="1076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idx="1" type="body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Une preuve de concept, c'est l'exemple le plus petit que l'on peut faire d'une technologie pour prouver qu'elle fonctionne dans notre environnement.</a:t>
            </a:r>
            <a:endParaRPr sz="2380"/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22230" l="33842" r="34586" t="61331"/>
          <a:stretch/>
        </p:blipFill>
        <p:spPr>
          <a:xfrm>
            <a:off x="10553075" y="194872"/>
            <a:ext cx="1484027" cy="104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60508" l="35434" r="35543" t="21878"/>
          <a:stretch/>
        </p:blipFill>
        <p:spPr>
          <a:xfrm>
            <a:off x="0" y="5733738"/>
            <a:ext cx="1364105" cy="112426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>
            <p:ph idx="4294967295" type="ctrTitle"/>
          </p:nvPr>
        </p:nvSpPr>
        <p:spPr>
          <a:xfrm>
            <a:off x="2724925" y="764625"/>
            <a:ext cx="6237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5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PREUVE de concept</a:t>
            </a:r>
            <a:endParaRPr b="0" i="0" sz="5500" u="none" cap="none" strike="noStrike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721825" y="4333950"/>
            <a:ext cx="2142600" cy="1672800"/>
          </a:xfrm>
          <a:prstGeom prst="wedgeEllipseCallout">
            <a:avLst>
              <a:gd fmla="val 59884" name="adj1"/>
              <a:gd fmla="val -6338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Cela valide que notre environnement est bien installé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978925" y="4437450"/>
            <a:ext cx="2142600" cy="1672800"/>
          </a:xfrm>
          <a:prstGeom prst="wedgeEllipseCallout">
            <a:avLst>
              <a:gd fmla="val -48894" name="adj1"/>
              <a:gd fmla="val -6846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Cela permet de comparer des technologies et choisir.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ctrTitle"/>
          </p:nvPr>
        </p:nvSpPr>
        <p:spPr>
          <a:xfrm>
            <a:off x="1004456" y="1169232"/>
            <a:ext cx="38979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1.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PREUVE de CONCEPT</a:t>
            </a:r>
            <a:endParaRPr sz="3600"/>
          </a:p>
        </p:txBody>
      </p:sp>
      <p:sp>
        <p:nvSpPr>
          <p:cNvPr id="107" name="Google Shape;107;p3"/>
          <p:cNvSpPr txBox="1"/>
          <p:nvPr>
            <p:ph idx="1" type="subTitle"/>
          </p:nvPr>
        </p:nvSpPr>
        <p:spPr>
          <a:xfrm>
            <a:off x="809585" y="2869069"/>
            <a:ext cx="4287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Service NodeJS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Doit être complété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33CCFF"/>
                </a:highlight>
                <a:latin typeface="Arial"/>
                <a:ea typeface="Arial"/>
                <a:cs typeface="Arial"/>
                <a:sym typeface="Arial"/>
              </a:rPr>
              <a:t>AVANT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journée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 CAMP à la fin de la session.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GeoCACHES ont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" name="Google Shape;115;p4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4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4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97825" y="1774925"/>
            <a:ext cx="5375400" cy="4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Un nom</a:t>
            </a:r>
            <a:endParaRPr b="1" i="0" sz="3100" u="none" cap="none" strike="noStrike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 propriétaire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Une latitude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Une longitude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D'autre caractéristiques seront précisées le jour du DevCamp.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faut s'entendre avec les autres programmeurs de l'entreprise sur le </a:t>
            </a:r>
            <a:r>
              <a:rPr b="1" i="0" lang="en-US" sz="1400" u="none" cap="none" strike="noStrike">
                <a:solidFill>
                  <a:schemeClr val="dk1"/>
                </a:solidFill>
                <a:highlight>
                  <a:srgbClr val="33CCFF"/>
                </a:highlight>
                <a:latin typeface="Arial"/>
                <a:ea typeface="Arial"/>
                <a:cs typeface="Arial"/>
                <a:sym typeface="Arial"/>
              </a:rPr>
              <a:t>FORMAT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données.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PREUVE DE CONCEPT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792425" y="1428350"/>
            <a:ext cx="11182200" cy="5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CHAQUE participant programme au moins une url dans le service de données Node.JS</a:t>
            </a:r>
            <a:endParaRPr b="0" i="0" sz="19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Il faut préparer un service maison pour les Geocache dans un objectif de faire des applications de Geocaching.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★"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Les fichiers dans un répertoire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★"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Une base de données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★"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 service de données en ligne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PLAN des url - voici les url à faire fonctionner dans Node.JS : 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URL 1 :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/geocache/liste/  (GET)                                                                                                                                      </a:t>
            </a:r>
            <a:endParaRPr b="1" i="0" sz="1800" u="none" cap="none" strike="noStrike">
              <a:solidFill>
                <a:srgbClr val="000000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URL 2 :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/geocache/3/ (GET)</a:t>
            </a:r>
            <a:endParaRPr b="1" i="0" sz="1800" u="none" cap="none" strike="noStrike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aleway"/>
                <a:ea typeface="Raleway"/>
                <a:cs typeface="Raleway"/>
                <a:sym typeface="Raleway"/>
              </a:rPr>
              <a:t>URL 3 :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/geocache/hasard/  (GET)</a:t>
            </a:r>
            <a:endParaRPr b="1" i="0" sz="1800" u="none" cap="none" strike="noStrike">
              <a:solidFill>
                <a:schemeClr val="dk1"/>
              </a:solidFill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URL 4 : </a:t>
            </a: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/geocache/ajouter/   (POST)                                                                                                                                                    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5316400" y="2343400"/>
            <a:ext cx="6505800" cy="123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Assurez-vous d'inclure ces éléments dans votre code :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b="1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 regex pour détecter la geocache à lire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b="1" i="0" lang="en-US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placer le ajouter dans POST</a:t>
            </a:r>
            <a:endParaRPr b="1" i="0" sz="1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269400" y="105225"/>
            <a:ext cx="53754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 explorée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6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6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6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297825" y="1774925"/>
            <a:ext cx="5718900" cy="5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Service Node.JS </a:t>
            </a:r>
            <a:endParaRPr b="1" i="0" sz="3100" u="none" cap="none" strike="noStrike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Module de point d'accès: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○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Framework Express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○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Module http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Module de données : 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○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mysql ou mongo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○"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node-localstorage</a:t>
            </a:r>
            <a:b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Alternative PHP :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25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100"/>
              <a:buFont typeface="Raleway"/>
              <a:buChar char="●"/>
            </a:pPr>
            <a:r>
              <a:rPr b="1" i="0" lang="en-US" sz="31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LeafPHP</a:t>
            </a:r>
            <a:r>
              <a:rPr b="1" i="0" lang="en-US" sz="3100" u="none" cap="none" strike="noStrike">
                <a:solidFill>
                  <a:srgbClr val="888888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en-US" sz="3100" u="none" cap="none" strike="noStrike">
                <a:solidFill>
                  <a:srgbClr val="FFFFFF"/>
                </a:solidFill>
                <a:highlight>
                  <a:srgbClr val="FF9900"/>
                </a:highlight>
                <a:latin typeface="Raleway"/>
                <a:ea typeface="Raleway"/>
                <a:cs typeface="Raleway"/>
                <a:sym typeface="Raleway"/>
              </a:rPr>
              <a:t>(comme Express)</a:t>
            </a:r>
            <a:r>
              <a:rPr b="1" i="0" lang="en-US" sz="3100" u="none" cap="none" strike="noStrik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88888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416200" y="3491525"/>
            <a:ext cx="3058800" cy="206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Voir la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comparaison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entre Express (JS) et LeafPHP (PHP).</a:t>
            </a:r>
            <a:endParaRPr b="0" i="0" sz="18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269401" y="821356"/>
            <a:ext cx="6515140" cy="66442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BONNE POC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7"/>
          <p:cNvSpPr/>
          <p:nvPr/>
        </p:nvSpPr>
        <p:spPr>
          <a:xfrm flipH="1">
            <a:off x="2623278" y="239842"/>
            <a:ext cx="9343869" cy="6618157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7"/>
          <p:cNvSpPr/>
          <p:nvPr/>
        </p:nvSpPr>
        <p:spPr>
          <a:xfrm flipH="1">
            <a:off x="3028013" y="239841"/>
            <a:ext cx="9051561" cy="6618157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7"/>
          <p:cNvSpPr/>
          <p:nvPr/>
        </p:nvSpPr>
        <p:spPr>
          <a:xfrm flipH="1">
            <a:off x="3526971" y="0"/>
            <a:ext cx="8665028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297827" y="1470125"/>
            <a:ext cx="5362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QUESTIONS dans DISCORD ou par </a:t>
            </a:r>
            <a:r>
              <a:rPr lang="en-US" sz="30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mio</a:t>
            </a:r>
            <a:r>
              <a:rPr b="0" i="0" lang="en-US" sz="3000" u="none" cap="none" strike="noStrike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5876565" y="6334778"/>
            <a:ext cx="63154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