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giPe+iNr/CQ5AGLg/eQC1+NkV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8" Type="http://customschemas.google.com/relationships/presentationmetadata" Target="meta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2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Service avec express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 moutons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Service express moutons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Ce service de données de mouton gère les points d'accès suivants: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GET /moutons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 renvoie tous les moutons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GET /mouton/:id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 renvoie un mouton spécifique par son ID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POST /mouton/ajouter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 ajoute un nouveau mouton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PUT /mouton/editer/:id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 met à jour un mouton existant par son ID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DELETE /mouton/effacer/:id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 supprime un mouton existant par son ID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Lister les moutons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moutons = [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"Dolly"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"Baabara"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"Flossie"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express = </a:t>
            </a:r>
            <a:r>
              <a:rPr lang="en" sz="105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app = 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'/moutons'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(moutons);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// Point d'accès pour obtenir un mouton spécifique par son ID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npm install express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npm install body-parser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Ajouter à partir d'un formulaire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endParaRPr sz="9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"http://localhost:3000/moutons/ajouter"</a:t>
            </a:r>
            <a:endParaRPr sz="9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endParaRPr sz="9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"nom"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"nom"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"nom"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"couleur"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Couleur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"couleur"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"couleur"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D6A6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9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2221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3006"/>
              <a:buNone/>
            </a:pPr>
            <a:r>
              <a:t/>
            </a:r>
            <a:endParaRPr sz="9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4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moutons = [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"Dolly"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"Baabara"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"Flossie"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express = </a:t>
            </a:r>
            <a:r>
              <a:rPr lang="en" sz="105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app = 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'/moutons'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(moutons);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'/mouton/ajouter'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 = requete.body; 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mouton.id = moutons.length +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Détailler un mouton selon son id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moutons = [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"Dolly"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"Baabara"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"Flossie"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express = </a:t>
            </a:r>
            <a:r>
              <a:rPr lang="en" sz="1050">
                <a:solidFill>
                  <a:srgbClr val="E9950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app = 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'/moutons'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(moutons);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'/mouton/ajouter'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mouton = requete.body;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mouton.id = moutons.length +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moutons.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80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8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80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72043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86" name="Google Shape;8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80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'/mouton/:id'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lang="en" sz="80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(requete.params.id);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 = moutons.</a:t>
            </a:r>
            <a:r>
              <a:rPr lang="en" sz="80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 =&gt; m.id === id);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(!mouton) 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reponse.</a:t>
            </a:r>
            <a:r>
              <a:rPr lang="en" sz="80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80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"Mouton introuvable"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80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80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Service express moutons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moutons = [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"Dolly"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"Baabara"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"Flossie"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express = </a:t>
            </a:r>
            <a:r>
              <a:rPr lang="en" sz="1050">
                <a:solidFill>
                  <a:srgbClr val="E9950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app = 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'/moutons'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(moutons);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'/mouton/ajouter'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mouton = requete.body;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mouton.id = moutons.length + </a:t>
            </a:r>
            <a:r>
              <a:rPr lang="en" sz="1050">
                <a:solidFill>
                  <a:srgbClr val="DF3079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moutons.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lt1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highlight>
                <a:srgbClr val="434343"/>
              </a:highlight>
            </a:endParaRPr>
          </a:p>
        </p:txBody>
      </p:sp>
      <p:sp>
        <p:nvSpPr>
          <p:cNvPr id="93" name="Google Shape;93;p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'/mouton/:id'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lang="en" sz="105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(requete.params.id);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 = moutons.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 =&gt; m.id === id);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(!mouton) 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"Mouton introuvable"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'/mouton/editer/:id'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lang="en" sz="105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(requete.params.id);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moutonIndex = moutons.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findIndex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 =&gt; m.id === id);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(moutonIndex === -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"Mouton introuvable"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 = { ...moutons[moutonIndex], ...requete.body };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moutons[moutonIndex] = mouton;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'/mouton/effacer/:id'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lang="en" sz="105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(requete.params.id);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moutons = moutons.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 =&gt; m.id !== id);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`Mouton avec l'ID ${id} supprimé avec succès`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lt1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rrer le serveur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1050">
                <a:solidFill>
                  <a:schemeClr val="lt1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Service express moutons avec appels chainés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moutons = [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"Dolly"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"Baabara"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"Flossie"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express = </a:t>
            </a:r>
            <a:r>
              <a:rPr lang="en" sz="1050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app = 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(express.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n" sz="1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'/moutons'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(moutons);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'/mouton/:id'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lang="en" sz="1050">
                <a:solidFill>
                  <a:srgbClr val="E9950C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(requete.params.id);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mouton = moutons.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 =&gt; m.id === id);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(!mouton) </a:t>
            </a:r>
            <a:r>
              <a:rPr lang="en" sz="10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reponse.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"Mouton introuvable"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en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t/>
            </a:r>
            <a:endParaRPr sz="10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// Point d'accès pour ajouter un nouveau mouton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'/mouton/ajouter'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 = requete.body;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mouton.id = moutons.length + 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par son ID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'/mouton/editer/:id'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lang="en" sz="105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(requete.params.id);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moutonIndex = moutons.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findIndex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 =&gt; m.id === id);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(moutonIndex === -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"Mouton introuvable"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mouton = { ...moutons[moutonIndex], ...requete.body };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moutons[moutonIndex] = mouton;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(mouton);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'/mouton/effacer/:id'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(requete, reponse) =&gt; {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2E95D3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id = </a:t>
            </a:r>
            <a:r>
              <a:rPr lang="en" sz="1050">
                <a:solidFill>
                  <a:srgbClr val="E9950C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(requete.params.id);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moutons = moutons.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(m =&gt; m.id !== id);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reponse.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A67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`Mouton avec l'ID ${id} supprimé avec succès`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n" sz="1050">
                <a:solidFill>
                  <a:srgbClr val="F22C3D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DF3079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1050">
                <a:solidFill>
                  <a:srgbClr val="FFFF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