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Medium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1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Ventes des produits</a:t>
            </a:r>
          </a:p>
        </c:rich>
      </c:tx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 dirty="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84419-1548-4B3B-5E6F-DB481FDD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5" y="194310"/>
            <a:ext cx="878790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A6F0-F00B-5C8E-CF09-AFA4B45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BFB12F-DA6E-A8B1-F737-4307D70B2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2F766-E46A-1CE6-3EE7-94F80EE9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9" y="113554"/>
            <a:ext cx="8919328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8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1FFC0-33DC-289B-957D-57E6BD8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884DD8-EA98-B96E-558A-AA2D99315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89614-ABF9-B31E-DD67-D0E6ADB7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" y="217170"/>
            <a:ext cx="893041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9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99C2-49A7-560B-B987-39B2BB76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4403CB-AA06-DB76-C64D-53104F0D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79DB27-C37B-867A-F194-3B76B92D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6" y="102126"/>
            <a:ext cx="8906287" cy="41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6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D40A-89FB-C182-F1FC-1573BE8E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3D3970-4C78-AC8E-061D-8AB79E9E5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BB6712-7027-D236-C1DA-B2EDA8E8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" y="189060"/>
            <a:ext cx="8978898" cy="41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15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une base de donnée a partir de données brutes donné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une étude analytique a partir de ces données</a:t>
            </a:r>
            <a:br>
              <a:rPr lang="fr"/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Base De Données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MCD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</a:rPr>
              <a:t>Partie Statistiques</a:t>
            </a:r>
            <a:endParaRPr sz="2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Indicateurs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>
                <a:solidFill>
                  <a:schemeClr val="dk2"/>
                </a:solidFill>
              </a:rPr>
              <a:t>Visualisation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4" y="132397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Ligne 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Nombres de ventes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année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DD0388-7A71-080B-1D86-DC6141A2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68" y="125730"/>
            <a:ext cx="8602432" cy="4563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010119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93</Words>
  <Application>Microsoft Office PowerPoint</Application>
  <PresentationFormat>Affichage à l'écran (16:9)</PresentationFormat>
  <Paragraphs>37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Raleway Medium</vt:lpstr>
      <vt:lpstr>Source Sans Pro</vt:lpstr>
      <vt:lpstr>Arial</vt:lpstr>
      <vt:lpstr>Raleway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Erwann Sami</cp:lastModifiedBy>
  <cp:revision>2</cp:revision>
  <dcterms:modified xsi:type="dcterms:W3CDTF">2022-06-07T07:00:47Z</dcterms:modified>
</cp:coreProperties>
</file>