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Raleway Medium" pitchFamily="2" charset="0"/>
      <p:regular r:id="rId19"/>
      <p:bold r:id="rId20"/>
      <p:italic r:id="rId21"/>
      <p:boldItalic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695E9-A8A1-4C5E-9696-9E12DEB9A5B1}" v="15" dt="2022-06-06T18:37:18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wann Sami" userId="08f666b5-0a69-478b-9c5b-8cf158a45da4" providerId="ADAL" clId="{509695E9-A8A1-4C5E-9696-9E12DEB9A5B1}"/>
    <pc:docChg chg="undo custSel modSld">
      <pc:chgData name="Erwann Sami" userId="08f666b5-0a69-478b-9c5b-8cf158a45da4" providerId="ADAL" clId="{509695E9-A8A1-4C5E-9696-9E12DEB9A5B1}" dt="2022-06-06T20:34:22.998" v="114" actId="20577"/>
      <pc:docMkLst>
        <pc:docMk/>
      </pc:docMkLst>
      <pc:sldChg chg="modSp mod">
        <pc:chgData name="Erwann Sami" userId="08f666b5-0a69-478b-9c5b-8cf158a45da4" providerId="ADAL" clId="{509695E9-A8A1-4C5E-9696-9E12DEB9A5B1}" dt="2022-06-06T18:28:22.313" v="25" actId="27636"/>
        <pc:sldMkLst>
          <pc:docMk/>
          <pc:sldMk cId="0" sldId="256"/>
        </pc:sldMkLst>
        <pc:spChg chg="mod">
          <ac:chgData name="Erwann Sami" userId="08f666b5-0a69-478b-9c5b-8cf158a45da4" providerId="ADAL" clId="{509695E9-A8A1-4C5E-9696-9E12DEB9A5B1}" dt="2022-06-06T18:28:22.313" v="25" actId="27636"/>
          <ac:spMkLst>
            <pc:docMk/>
            <pc:sldMk cId="0" sldId="256"/>
            <ac:spMk id="119" creationId="{00000000-0000-0000-0000-000000000000}"/>
          </ac:spMkLst>
        </pc:spChg>
      </pc:sldChg>
      <pc:sldChg chg="modSp mod">
        <pc:chgData name="Erwann Sami" userId="08f666b5-0a69-478b-9c5b-8cf158a45da4" providerId="ADAL" clId="{509695E9-A8A1-4C5E-9696-9E12DEB9A5B1}" dt="2022-06-06T20:34:22.998" v="114" actId="20577"/>
        <pc:sldMkLst>
          <pc:docMk/>
          <pc:sldMk cId="0" sldId="262"/>
        </pc:sldMkLst>
        <pc:spChg chg="mod">
          <ac:chgData name="Erwann Sami" userId="08f666b5-0a69-478b-9c5b-8cf158a45da4" providerId="ADAL" clId="{509695E9-A8A1-4C5E-9696-9E12DEB9A5B1}" dt="2022-06-06T20:34:22.998" v="114" actId="20577"/>
          <ac:spMkLst>
            <pc:docMk/>
            <pc:sldMk cId="0" sldId="262"/>
            <ac:spMk id="168" creationId="{00000000-0000-0000-0000-000000000000}"/>
          </ac:spMkLst>
        </pc:spChg>
      </pc:sldChg>
      <pc:sldChg chg="addSp modSp mod">
        <pc:chgData name="Erwann Sami" userId="08f666b5-0a69-478b-9c5b-8cf158a45da4" providerId="ADAL" clId="{509695E9-A8A1-4C5E-9696-9E12DEB9A5B1}" dt="2022-06-06T20:33:37.662" v="78" actId="14100"/>
        <pc:sldMkLst>
          <pc:docMk/>
          <pc:sldMk cId="0" sldId="263"/>
        </pc:sldMkLst>
        <pc:spChg chg="mod">
          <ac:chgData name="Erwann Sami" userId="08f666b5-0a69-478b-9c5b-8cf158a45da4" providerId="ADAL" clId="{509695E9-A8A1-4C5E-9696-9E12DEB9A5B1}" dt="2022-06-06T20:33:27.943" v="74" actId="20577"/>
          <ac:spMkLst>
            <pc:docMk/>
            <pc:sldMk cId="0" sldId="263"/>
            <ac:spMk id="173" creationId="{00000000-0000-0000-0000-000000000000}"/>
          </ac:spMkLst>
        </pc:spChg>
        <pc:picChg chg="add mod">
          <ac:chgData name="Erwann Sami" userId="08f666b5-0a69-478b-9c5b-8cf158a45da4" providerId="ADAL" clId="{509695E9-A8A1-4C5E-9696-9E12DEB9A5B1}" dt="2022-06-06T20:33:37.662" v="78" actId="14100"/>
          <ac:picMkLst>
            <pc:docMk/>
            <pc:sldMk cId="0" sldId="263"/>
            <ac:picMk id="3" creationId="{2ADD0388-7A71-080B-1D86-DC6141A26F5E}"/>
          </ac:picMkLst>
        </pc:picChg>
      </pc:sldChg>
      <pc:sldChg chg="addSp delSp modSp mod modClrScheme chgLayout">
        <pc:chgData name="Erwann Sami" userId="08f666b5-0a69-478b-9c5b-8cf158a45da4" providerId="ADAL" clId="{509695E9-A8A1-4C5E-9696-9E12DEB9A5B1}" dt="2022-06-06T18:37:18.467" v="72"/>
        <pc:sldMkLst>
          <pc:docMk/>
          <pc:sldMk cId="0" sldId="264"/>
        </pc:sldMkLst>
        <pc:spChg chg="add del mod ord">
          <ac:chgData name="Erwann Sami" userId="08f666b5-0a69-478b-9c5b-8cf158a45da4" providerId="ADAL" clId="{509695E9-A8A1-4C5E-9696-9E12DEB9A5B1}" dt="2022-06-06T18:31:29.786" v="40" actId="700"/>
          <ac:spMkLst>
            <pc:docMk/>
            <pc:sldMk cId="0" sldId="264"/>
            <ac:spMk id="2" creationId="{3F4A3A59-44EF-B999-F467-4483BDBF67C1}"/>
          </ac:spMkLst>
        </pc:spChg>
        <pc:spChg chg="add del 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5" creationId="{C8E8BAD6-FAC0-F385-6248-F3C22ADFAF8E}"/>
          </ac:spMkLst>
        </pc:spChg>
        <pc:spChg chg="add del 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6" creationId="{276396E5-98C3-5DBE-7E71-68BCF9CAD5A5}"/>
          </ac:spMkLst>
        </pc:spChg>
        <pc:spChg chg="add mod ord">
          <ac:chgData name="Erwann Sami" userId="08f666b5-0a69-478b-9c5b-8cf158a45da4" providerId="ADAL" clId="{509695E9-A8A1-4C5E-9696-9E12DEB9A5B1}" dt="2022-06-06T18:36:12.680" v="67" actId="14100"/>
          <ac:spMkLst>
            <pc:docMk/>
            <pc:sldMk cId="0" sldId="264"/>
            <ac:spMk id="7" creationId="{B2AA0B6F-CB4A-ED64-A32B-AE631003E41B}"/>
          </ac:spMkLst>
        </pc:spChg>
        <pc:spChg chg="add mod ord">
          <ac:chgData name="Erwann Sami" userId="08f666b5-0a69-478b-9c5b-8cf158a45da4" providerId="ADAL" clId="{509695E9-A8A1-4C5E-9696-9E12DEB9A5B1}" dt="2022-06-06T18:36:08.762" v="66" actId="27636"/>
          <ac:spMkLst>
            <pc:docMk/>
            <pc:sldMk cId="0" sldId="264"/>
            <ac:spMk id="8" creationId="{F90D0448-E8DA-05E8-D398-57CD1FC6A962}"/>
          </ac:spMkLst>
        </pc:spChg>
        <pc:spChg chg="del mod ord">
          <ac:chgData name="Erwann Sami" userId="08f666b5-0a69-478b-9c5b-8cf158a45da4" providerId="ADAL" clId="{509695E9-A8A1-4C5E-9696-9E12DEB9A5B1}" dt="2022-06-06T18:31:09.993" v="34" actId="700"/>
          <ac:spMkLst>
            <pc:docMk/>
            <pc:sldMk cId="0" sldId="264"/>
            <ac:spMk id="179" creationId="{00000000-0000-0000-0000-000000000000}"/>
          </ac:spMkLst>
        </pc:spChg>
        <pc:spChg chg="mod ord">
          <ac:chgData name="Erwann Sami" userId="08f666b5-0a69-478b-9c5b-8cf158a45da4" providerId="ADAL" clId="{509695E9-A8A1-4C5E-9696-9E12DEB9A5B1}" dt="2022-06-06T18:31:35.338" v="42" actId="700"/>
          <ac:spMkLst>
            <pc:docMk/>
            <pc:sldMk cId="0" sldId="264"/>
            <ac:spMk id="180" creationId="{00000000-0000-0000-0000-000000000000}"/>
          </ac:spMkLst>
        </pc:spChg>
        <pc:graphicFrameChg chg="add del mod">
          <ac:chgData name="Erwann Sami" userId="08f666b5-0a69-478b-9c5b-8cf158a45da4" providerId="ADAL" clId="{509695E9-A8A1-4C5E-9696-9E12DEB9A5B1}" dt="2022-06-06T18:32:22.111" v="47" actId="1957"/>
          <ac:graphicFrameMkLst>
            <pc:docMk/>
            <pc:sldMk cId="0" sldId="264"/>
            <ac:graphicFrameMk id="11" creationId="{F4BC80BA-3B70-C848-6C74-E8A6AA711FA0}"/>
          </ac:graphicFrameMkLst>
        </pc:graphicFrameChg>
        <pc:graphicFrameChg chg="add mod">
          <ac:chgData name="Erwann Sami" userId="08f666b5-0a69-478b-9c5b-8cf158a45da4" providerId="ADAL" clId="{509695E9-A8A1-4C5E-9696-9E12DEB9A5B1}" dt="2022-06-06T18:37:18.467" v="72"/>
          <ac:graphicFrameMkLst>
            <pc:docMk/>
            <pc:sldMk cId="0" sldId="264"/>
            <ac:graphicFrameMk id="14" creationId="{3A19E190-8F46-D3BF-978A-925FAC981F07}"/>
          </ac:graphicFrameMkLst>
        </pc:graphicFrameChg>
        <pc:picChg chg="add del mod">
          <ac:chgData name="Erwann Sami" userId="08f666b5-0a69-478b-9c5b-8cf158a45da4" providerId="ADAL" clId="{509695E9-A8A1-4C5E-9696-9E12DEB9A5B1}" dt="2022-06-06T18:31:27.077" v="39" actId="478"/>
          <ac:picMkLst>
            <pc:docMk/>
            <pc:sldMk cId="0" sldId="264"/>
            <ac:picMk id="4" creationId="{56E9902B-ABCC-4EAF-9715-91C03448F29F}"/>
          </ac:picMkLst>
        </pc:picChg>
      </pc:sldChg>
      <pc:sldChg chg="addSp delSp modSp mod modClrScheme chgLayout">
        <pc:chgData name="Erwann Sami" userId="08f666b5-0a69-478b-9c5b-8cf158a45da4" providerId="ADAL" clId="{509695E9-A8A1-4C5E-9696-9E12DEB9A5B1}" dt="2022-06-06T18:28:51.174" v="32" actId="1076"/>
        <pc:sldMkLst>
          <pc:docMk/>
          <pc:sldMk cId="0" sldId="266"/>
        </pc:sldMkLst>
        <pc:spChg chg="add del mod ord">
          <ac:chgData name="Erwann Sami" userId="08f666b5-0a69-478b-9c5b-8cf158a45da4" providerId="ADAL" clId="{509695E9-A8A1-4C5E-9696-9E12DEB9A5B1}" dt="2022-06-06T18:27:29.375" v="3" actId="700"/>
          <ac:spMkLst>
            <pc:docMk/>
            <pc:sldMk cId="0" sldId="266"/>
            <ac:spMk id="2" creationId="{A40FDB50-C144-41D7-7455-C3221FDF8439}"/>
          </ac:spMkLst>
        </pc:spChg>
        <pc:spChg chg="add 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3" creationId="{935F02DB-CB1D-3E07-D18E-3FF2BE66051B}"/>
          </ac:spMkLst>
        </pc:spChg>
        <pc:spChg chg="del 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191" creationId="{00000000-0000-0000-0000-000000000000}"/>
          </ac:spMkLst>
        </pc:spChg>
        <pc:spChg chg="mod ord">
          <ac:chgData name="Erwann Sami" userId="08f666b5-0a69-478b-9c5b-8cf158a45da4" providerId="ADAL" clId="{509695E9-A8A1-4C5E-9696-9E12DEB9A5B1}" dt="2022-06-06T18:28:17.107" v="22" actId="700"/>
          <ac:spMkLst>
            <pc:docMk/>
            <pc:sldMk cId="0" sldId="266"/>
            <ac:spMk id="192" creationId="{00000000-0000-0000-0000-000000000000}"/>
          </ac:spMkLst>
        </pc:spChg>
        <pc:picChg chg="add del mod">
          <ac:chgData name="Erwann Sami" userId="08f666b5-0a69-478b-9c5b-8cf158a45da4" providerId="ADAL" clId="{509695E9-A8A1-4C5E-9696-9E12DEB9A5B1}" dt="2022-06-06T18:27:29.367" v="2"/>
          <ac:picMkLst>
            <pc:docMk/>
            <pc:sldMk cId="0" sldId="266"/>
            <ac:picMk id="5" creationId="{B9F7231C-76E2-138A-DB62-3E01D4B09A71}"/>
          </ac:picMkLst>
        </pc:picChg>
        <pc:picChg chg="add del mod">
          <ac:chgData name="Erwann Sami" userId="08f666b5-0a69-478b-9c5b-8cf158a45da4" providerId="ADAL" clId="{509695E9-A8A1-4C5E-9696-9E12DEB9A5B1}" dt="2022-06-06T18:28:09.335" v="18"/>
          <ac:picMkLst>
            <pc:docMk/>
            <pc:sldMk cId="0" sldId="266"/>
            <ac:picMk id="6" creationId="{10CB4CA1-B040-8C6F-B1D0-70FBA6A0EA8E}"/>
          </ac:picMkLst>
        </pc:picChg>
        <pc:picChg chg="add mod">
          <ac:chgData name="Erwann Sami" userId="08f666b5-0a69-478b-9c5b-8cf158a45da4" providerId="ADAL" clId="{509695E9-A8A1-4C5E-9696-9E12DEB9A5B1}" dt="2022-06-06T18:28:51.174" v="32" actId="1076"/>
          <ac:picMkLst>
            <pc:docMk/>
            <pc:sldMk cId="0" sldId="266"/>
            <ac:picMk id="8" creationId="{38A09904-1B23-84E9-8028-9E64674DF48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3780902860653054"/>
          <c:y val="1.15170049257867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88-44C3-8225-688F457817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88-44C3-8225-688F457817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88-44C3-8225-688F457817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88-44C3-8225-688F4578176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D88-44C3-8225-688F4578176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D88-44C3-8225-688F4578176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D88-44C3-8225-688F4578176F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611BB8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Feuil1!$A$2:$A$8</c:f>
              <c:strCache>
                <c:ptCount val="7"/>
                <c:pt idx="0">
                  <c:v>Classic Cars</c:v>
                </c:pt>
                <c:pt idx="1">
                  <c:v>Vintage Cars</c:v>
                </c:pt>
                <c:pt idx="2">
                  <c:v>Motorcycles</c:v>
                </c:pt>
                <c:pt idx="3">
                  <c:v>Planes</c:v>
                </c:pt>
                <c:pt idx="4">
                  <c:v>Trucks ans Buses</c:v>
                </c:pt>
                <c:pt idx="5">
                  <c:v>Ships</c:v>
                </c:pt>
                <c:pt idx="6">
                  <c:v>Trains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3.4</c:v>
                </c:pt>
                <c:pt idx="1">
                  <c:v>2.2000000000000002</c:v>
                </c:pt>
                <c:pt idx="2">
                  <c:v>1.2</c:v>
                </c:pt>
                <c:pt idx="3">
                  <c:v>1.1000000000000001</c:v>
                </c:pt>
                <c:pt idx="4">
                  <c:v>1</c:v>
                </c:pt>
                <c:pt idx="5">
                  <c:v>0.8</c:v>
                </c:pt>
                <c:pt idx="6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A-4B4F-B432-B152423D5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b069bb205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b069bb205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177e0c11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177e0c11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177e0c11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177e0c11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177e0c11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177e0c11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87997393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f87997393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0f5d6aeb3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0f5d6aeb3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177e0c11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177e0c11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0f5d6aeb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0f5d6aeb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177e0c11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177e0c11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177e0c11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177e0c11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177e0c11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177e0c11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177e0c11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177e0c11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6" name="Google Shape;56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_AND_BOD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 descr="offset_comp_343059.jpg"/>
          <p:cNvPicPr preferRelativeResize="0"/>
          <p:nvPr/>
        </p:nvPicPr>
        <p:blipFill rotWithShape="1">
          <a:blip r:embed="rId2">
            <a:alphaModFix amt="80000"/>
          </a:blip>
          <a:srcRect l="30474" t="11955" r="30474" b="25870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name="adj" fmla="val 50343"/>
            </a:avLst>
          </a:prstGeom>
          <a:noFill/>
          <a:ln>
            <a:noFill/>
          </a:ln>
        </p:spPr>
      </p:pic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1" name="Google Shape;81;p14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6" name="Google Shape;86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1">
  <p:cSld name="TITLE_AND_BODY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1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7" name="Google Shape;97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5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2">
  <p:cSld name="TITLE_AND_BODY_2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0" y="3486600"/>
            <a:ext cx="9144000" cy="165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>
            <a:hlinkClick r:id="" action="ppaction://noaction"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>
            <a:hlinkClick r:id="" action="ppaction://noaction"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>
            <a:hlinkClick r:id="" action="ppaction://noaction"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>
            <a:hlinkClick r:id="" action="ppaction://noaction"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S2.04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9285"/>
              <a:buFont typeface="Arial"/>
              <a:buNone/>
            </a:pPr>
            <a:r>
              <a:rPr lang="fr" sz="2800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Exploitation d'une base de données</a:t>
            </a:r>
            <a:endParaRPr sz="2800">
              <a:solidFill>
                <a:schemeClr val="dk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5" y="4478700"/>
            <a:ext cx="862074" cy="5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225" y="4478700"/>
            <a:ext cx="998682" cy="5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3775" y="4478700"/>
            <a:ext cx="1821672" cy="5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>
            <a:spLocks noGrp="1"/>
          </p:cNvSpPr>
          <p:nvPr>
            <p:ph type="subTitle" idx="1"/>
          </p:nvPr>
        </p:nvSpPr>
        <p:spPr>
          <a:xfrm>
            <a:off x="89850" y="3700250"/>
            <a:ext cx="9229800" cy="11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55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Romain Barabant / Léo Bourdin</a:t>
            </a:r>
            <a:endParaRPr sz="255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fr" sz="255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Benoit Cretin / Erwann Sami</a:t>
            </a:r>
            <a:endParaRPr sz="1140">
              <a:solidFill>
                <a:schemeClr val="lt1"/>
              </a:solidFill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425" y="894950"/>
            <a:ext cx="1674550" cy="9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bar chart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10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935F02DB-CB1D-3E07-D18E-3FF2BE66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92" name="Google Shape;192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11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8" name="Image 1">
            <a:extLst>
              <a:ext uri="{FF2B5EF4-FFF2-40B4-BE49-F238E27FC236}">
                <a16:creationId xmlns:a16="http://schemas.microsoft.com/office/drawing/2014/main" id="{38A09904-1B23-84E9-8028-9E64674DF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51" y="239271"/>
            <a:ext cx="7729897" cy="4646288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 du projet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886700" cy="238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2000" dirty="0"/>
              <a:t>Créer une base de donnée à partir des fichiers de données en .csv brutes client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2000" dirty="0"/>
              <a:t>Réaliser une étude analytique à partir de ces données</a:t>
            </a:r>
            <a:br>
              <a:rPr lang="fr" dirty="0"/>
            </a:b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276325" y="25677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500"/>
              <a:t>Sommaire</a:t>
            </a:r>
            <a:endParaRPr sz="3500"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 b="1" dirty="0">
                <a:solidFill>
                  <a:schemeClr val="dk2"/>
                </a:solidFill>
              </a:rPr>
              <a:t>Partie Base De Données</a:t>
            </a:r>
            <a:endParaRPr sz="2300" b="1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dirty="0">
                <a:solidFill>
                  <a:schemeClr val="dk2"/>
                </a:solidFill>
              </a:rPr>
              <a:t>MCD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dirty="0">
                <a:solidFill>
                  <a:schemeClr val="dk2"/>
                </a:solidFill>
              </a:rPr>
              <a:t>Script d’insertion des données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dirty="0">
                <a:solidFill>
                  <a:schemeClr val="dk2"/>
                </a:solidFill>
              </a:rPr>
              <a:t>Vues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300" b="1" dirty="0">
                <a:solidFill>
                  <a:schemeClr val="dk2"/>
                </a:solidFill>
              </a:rPr>
              <a:t>Partie Statistiques</a:t>
            </a:r>
            <a:endParaRPr sz="2300" b="1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dirty="0">
                <a:solidFill>
                  <a:schemeClr val="dk2"/>
                </a:solidFill>
              </a:rPr>
              <a:t>Indicateurs</a:t>
            </a:r>
            <a:endParaRPr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fr" dirty="0">
                <a:solidFill>
                  <a:schemeClr val="dk2"/>
                </a:solidFill>
              </a:rPr>
              <a:t>Visualisation</a:t>
            </a:r>
            <a:endParaRPr sz="23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base de donnée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/>
              <a:t>Modèle Conceptuel des Données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89475"/>
            <a:ext cx="1345850" cy="7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0825"/>
            <a:ext cx="8839201" cy="3163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Etude analytique des données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populations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produits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vente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année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231690" y="36501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Timeline</a:t>
            </a:r>
            <a:endParaRPr dirty="0"/>
          </a:p>
        </p:txBody>
      </p:sp>
      <p:sp>
        <p:nvSpPr>
          <p:cNvPr id="174" name="Google Shape;174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8</a:t>
            </a:fld>
            <a:endParaRPr>
              <a:solidFill>
                <a:schemeClr val="lt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CE3C02-16D9-B2F0-DDDC-7BE75D718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4925"/>
            <a:ext cx="9144000" cy="35844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B2AA0B6F-CB4A-ED64-A32B-AE631003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206" y="885825"/>
            <a:ext cx="1467094" cy="182600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90D0448-E8DA-05E8-D398-57CD1FC6A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8832299" y="4568874"/>
            <a:ext cx="54525" cy="393599"/>
          </a:xfrm>
        </p:spPr>
        <p:txBody>
          <a:bodyPr>
            <a:normAutofit fontScale="77500" lnSpcReduction="20000"/>
          </a:bodyPr>
          <a:lstStyle/>
          <a:p>
            <a:endParaRPr lang="fr-FR" dirty="0"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2"/>
                </a:solidFill>
              </a:rPr>
              <a:t>9</a:t>
            </a:fld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3A19E190-8F46-D3BF-978A-925FAC981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385265"/>
              </p:ext>
            </p:extLst>
          </p:nvPr>
        </p:nvGraphicFramePr>
        <p:xfrm>
          <a:off x="1193006" y="192881"/>
          <a:ext cx="6426994" cy="4410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97</Words>
  <Application>Microsoft Office PowerPoint</Application>
  <PresentationFormat>Affichage à l'écran (16:9)</PresentationFormat>
  <Paragraphs>38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Source Sans Pro</vt:lpstr>
      <vt:lpstr>Raleway Medium</vt:lpstr>
      <vt:lpstr>Raleway</vt:lpstr>
      <vt:lpstr>Arial</vt:lpstr>
      <vt:lpstr>Plum</vt:lpstr>
      <vt:lpstr>Présentation S2.04</vt:lpstr>
      <vt:lpstr>Objectif du projet</vt:lpstr>
      <vt:lpstr>Sommaire</vt:lpstr>
      <vt:lpstr>Présentation de la base de donnée</vt:lpstr>
      <vt:lpstr>Modèle Conceptuel des Données</vt:lpstr>
      <vt:lpstr>Etude analytique des données</vt:lpstr>
      <vt:lpstr>Choix des populations</vt:lpstr>
      <vt:lpstr>Timeline</vt:lpstr>
      <vt:lpstr>Présentation PowerPoint</vt:lpstr>
      <vt:lpstr>bar chart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S2.04</dc:title>
  <cp:lastModifiedBy>Léo Bourdin</cp:lastModifiedBy>
  <cp:revision>5</cp:revision>
  <dcterms:modified xsi:type="dcterms:W3CDTF">2022-06-07T07:02:01Z</dcterms:modified>
</cp:coreProperties>
</file>