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Medium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 chart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une base de donnée a partir de données brutes donné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une étude analytique a partir de ces données</a:t>
            </a:r>
            <a:br>
              <a:rPr lang="fr"/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Base De Données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MCD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Statistiques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Indicateurs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Visualisation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vente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année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DD0388-7A71-080B-1D86-DC6141A2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8" y="125730"/>
            <a:ext cx="8602432" cy="4563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385265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Affichage à l'écran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Source Sans Pro</vt:lpstr>
      <vt:lpstr>Raleway</vt:lpstr>
      <vt:lpstr>Arial</vt:lpstr>
      <vt:lpstr>Raleway Medium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Présentation PowerPoint</vt:lpstr>
      <vt:lpstr>Présentation PowerPoint</vt:lpstr>
      <vt:lpstr>bar chart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Erwann Sami</cp:lastModifiedBy>
  <cp:revision>1</cp:revision>
  <dcterms:modified xsi:type="dcterms:W3CDTF">2022-06-06T20:34:23Z</dcterms:modified>
</cp:coreProperties>
</file>