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3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9" r:id="rId13"/>
    <p:sldId id="270" r:id="rId14"/>
    <p:sldId id="271" r:id="rId15"/>
    <p:sldId id="266" r:id="rId16"/>
    <p:sldId id="267" r:id="rId17"/>
  </p:sldIdLst>
  <p:sldSz cx="9144000" cy="5143500" type="screen16x9"/>
  <p:notesSz cx="6858000" cy="9144000"/>
  <p:embeddedFontLst>
    <p:embeddedFont>
      <p:font typeface="Raleway" pitchFamily="2" charset="0"/>
      <p:regular r:id="rId19"/>
      <p:bold r:id="rId20"/>
      <p:italic r:id="rId21"/>
      <p:boldItalic r:id="rId22"/>
    </p:embeddedFont>
    <p:embeddedFont>
      <p:font typeface="Raleway Medium" pitchFamily="2" charset="0"/>
      <p:regular r:id="rId23"/>
      <p:bold r:id="rId24"/>
      <p:italic r:id="rId25"/>
      <p:boldItalic r:id="rId26"/>
    </p:embeddedFont>
    <p:embeddedFont>
      <p:font typeface="Source Sans Pro" panose="020B0503030403020204" pitchFamily="3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9695E9-A8A1-4C5E-9696-9E12DEB9A5B1}" v="15" dt="2022-06-06T18:37:18.4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980" y="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wann Sami" userId="08f666b5-0a69-478b-9c5b-8cf158a45da4" providerId="ADAL" clId="{509695E9-A8A1-4C5E-9696-9E12DEB9A5B1}"/>
    <pc:docChg chg="undo custSel modSld">
      <pc:chgData name="Erwann Sami" userId="08f666b5-0a69-478b-9c5b-8cf158a45da4" providerId="ADAL" clId="{509695E9-A8A1-4C5E-9696-9E12DEB9A5B1}" dt="2022-06-06T20:34:22.998" v="114" actId="20577"/>
      <pc:docMkLst>
        <pc:docMk/>
      </pc:docMkLst>
      <pc:sldChg chg="modSp mod">
        <pc:chgData name="Erwann Sami" userId="08f666b5-0a69-478b-9c5b-8cf158a45da4" providerId="ADAL" clId="{509695E9-A8A1-4C5E-9696-9E12DEB9A5B1}" dt="2022-06-06T18:28:22.313" v="25" actId="27636"/>
        <pc:sldMkLst>
          <pc:docMk/>
          <pc:sldMk cId="0" sldId="256"/>
        </pc:sldMkLst>
        <pc:spChg chg="mod">
          <ac:chgData name="Erwann Sami" userId="08f666b5-0a69-478b-9c5b-8cf158a45da4" providerId="ADAL" clId="{509695E9-A8A1-4C5E-9696-9E12DEB9A5B1}" dt="2022-06-06T18:28:22.313" v="25" actId="27636"/>
          <ac:spMkLst>
            <pc:docMk/>
            <pc:sldMk cId="0" sldId="256"/>
            <ac:spMk id="119" creationId="{00000000-0000-0000-0000-000000000000}"/>
          </ac:spMkLst>
        </pc:spChg>
      </pc:sldChg>
      <pc:sldChg chg="modSp mod">
        <pc:chgData name="Erwann Sami" userId="08f666b5-0a69-478b-9c5b-8cf158a45da4" providerId="ADAL" clId="{509695E9-A8A1-4C5E-9696-9E12DEB9A5B1}" dt="2022-06-06T20:34:22.998" v="114" actId="20577"/>
        <pc:sldMkLst>
          <pc:docMk/>
          <pc:sldMk cId="0" sldId="262"/>
        </pc:sldMkLst>
        <pc:spChg chg="mod">
          <ac:chgData name="Erwann Sami" userId="08f666b5-0a69-478b-9c5b-8cf158a45da4" providerId="ADAL" clId="{509695E9-A8A1-4C5E-9696-9E12DEB9A5B1}" dt="2022-06-06T20:34:22.998" v="114" actId="20577"/>
          <ac:spMkLst>
            <pc:docMk/>
            <pc:sldMk cId="0" sldId="262"/>
            <ac:spMk id="168" creationId="{00000000-0000-0000-0000-000000000000}"/>
          </ac:spMkLst>
        </pc:spChg>
      </pc:sldChg>
      <pc:sldChg chg="addSp modSp mod">
        <pc:chgData name="Erwann Sami" userId="08f666b5-0a69-478b-9c5b-8cf158a45da4" providerId="ADAL" clId="{509695E9-A8A1-4C5E-9696-9E12DEB9A5B1}" dt="2022-06-06T20:33:37.662" v="78" actId="14100"/>
        <pc:sldMkLst>
          <pc:docMk/>
          <pc:sldMk cId="0" sldId="263"/>
        </pc:sldMkLst>
        <pc:spChg chg="mod">
          <ac:chgData name="Erwann Sami" userId="08f666b5-0a69-478b-9c5b-8cf158a45da4" providerId="ADAL" clId="{509695E9-A8A1-4C5E-9696-9E12DEB9A5B1}" dt="2022-06-06T20:33:27.943" v="74" actId="20577"/>
          <ac:spMkLst>
            <pc:docMk/>
            <pc:sldMk cId="0" sldId="263"/>
            <ac:spMk id="173" creationId="{00000000-0000-0000-0000-000000000000}"/>
          </ac:spMkLst>
        </pc:spChg>
        <pc:picChg chg="add mod">
          <ac:chgData name="Erwann Sami" userId="08f666b5-0a69-478b-9c5b-8cf158a45da4" providerId="ADAL" clId="{509695E9-A8A1-4C5E-9696-9E12DEB9A5B1}" dt="2022-06-06T20:33:37.662" v="78" actId="14100"/>
          <ac:picMkLst>
            <pc:docMk/>
            <pc:sldMk cId="0" sldId="263"/>
            <ac:picMk id="3" creationId="{2ADD0388-7A71-080B-1D86-DC6141A26F5E}"/>
          </ac:picMkLst>
        </pc:picChg>
      </pc:sldChg>
      <pc:sldChg chg="addSp delSp modSp mod modClrScheme chgLayout">
        <pc:chgData name="Erwann Sami" userId="08f666b5-0a69-478b-9c5b-8cf158a45da4" providerId="ADAL" clId="{509695E9-A8A1-4C5E-9696-9E12DEB9A5B1}" dt="2022-06-06T18:37:18.467" v="72"/>
        <pc:sldMkLst>
          <pc:docMk/>
          <pc:sldMk cId="0" sldId="264"/>
        </pc:sldMkLst>
        <pc:spChg chg="add del mod ord">
          <ac:chgData name="Erwann Sami" userId="08f666b5-0a69-478b-9c5b-8cf158a45da4" providerId="ADAL" clId="{509695E9-A8A1-4C5E-9696-9E12DEB9A5B1}" dt="2022-06-06T18:31:29.786" v="40" actId="700"/>
          <ac:spMkLst>
            <pc:docMk/>
            <pc:sldMk cId="0" sldId="264"/>
            <ac:spMk id="2" creationId="{3F4A3A59-44EF-B999-F467-4483BDBF67C1}"/>
          </ac:spMkLst>
        </pc:spChg>
        <pc:spChg chg="add del mod ord">
          <ac:chgData name="Erwann Sami" userId="08f666b5-0a69-478b-9c5b-8cf158a45da4" providerId="ADAL" clId="{509695E9-A8A1-4C5E-9696-9E12DEB9A5B1}" dt="2022-06-06T18:31:35.338" v="42" actId="700"/>
          <ac:spMkLst>
            <pc:docMk/>
            <pc:sldMk cId="0" sldId="264"/>
            <ac:spMk id="5" creationId="{C8E8BAD6-FAC0-F385-6248-F3C22ADFAF8E}"/>
          </ac:spMkLst>
        </pc:spChg>
        <pc:spChg chg="add del mod ord">
          <ac:chgData name="Erwann Sami" userId="08f666b5-0a69-478b-9c5b-8cf158a45da4" providerId="ADAL" clId="{509695E9-A8A1-4C5E-9696-9E12DEB9A5B1}" dt="2022-06-06T18:31:35.338" v="42" actId="700"/>
          <ac:spMkLst>
            <pc:docMk/>
            <pc:sldMk cId="0" sldId="264"/>
            <ac:spMk id="6" creationId="{276396E5-98C3-5DBE-7E71-68BCF9CAD5A5}"/>
          </ac:spMkLst>
        </pc:spChg>
        <pc:spChg chg="add mod ord">
          <ac:chgData name="Erwann Sami" userId="08f666b5-0a69-478b-9c5b-8cf158a45da4" providerId="ADAL" clId="{509695E9-A8A1-4C5E-9696-9E12DEB9A5B1}" dt="2022-06-06T18:36:12.680" v="67" actId="14100"/>
          <ac:spMkLst>
            <pc:docMk/>
            <pc:sldMk cId="0" sldId="264"/>
            <ac:spMk id="7" creationId="{B2AA0B6F-CB4A-ED64-A32B-AE631003E41B}"/>
          </ac:spMkLst>
        </pc:spChg>
        <pc:spChg chg="add mod ord">
          <ac:chgData name="Erwann Sami" userId="08f666b5-0a69-478b-9c5b-8cf158a45da4" providerId="ADAL" clId="{509695E9-A8A1-4C5E-9696-9E12DEB9A5B1}" dt="2022-06-06T18:36:08.762" v="66" actId="27636"/>
          <ac:spMkLst>
            <pc:docMk/>
            <pc:sldMk cId="0" sldId="264"/>
            <ac:spMk id="8" creationId="{F90D0448-E8DA-05E8-D398-57CD1FC6A962}"/>
          </ac:spMkLst>
        </pc:spChg>
        <pc:spChg chg="del mod ord">
          <ac:chgData name="Erwann Sami" userId="08f666b5-0a69-478b-9c5b-8cf158a45da4" providerId="ADAL" clId="{509695E9-A8A1-4C5E-9696-9E12DEB9A5B1}" dt="2022-06-06T18:31:09.993" v="34" actId="700"/>
          <ac:spMkLst>
            <pc:docMk/>
            <pc:sldMk cId="0" sldId="264"/>
            <ac:spMk id="179" creationId="{00000000-0000-0000-0000-000000000000}"/>
          </ac:spMkLst>
        </pc:spChg>
        <pc:spChg chg="mod ord">
          <ac:chgData name="Erwann Sami" userId="08f666b5-0a69-478b-9c5b-8cf158a45da4" providerId="ADAL" clId="{509695E9-A8A1-4C5E-9696-9E12DEB9A5B1}" dt="2022-06-06T18:31:35.338" v="42" actId="700"/>
          <ac:spMkLst>
            <pc:docMk/>
            <pc:sldMk cId="0" sldId="264"/>
            <ac:spMk id="180" creationId="{00000000-0000-0000-0000-000000000000}"/>
          </ac:spMkLst>
        </pc:spChg>
        <pc:graphicFrameChg chg="add del mod">
          <ac:chgData name="Erwann Sami" userId="08f666b5-0a69-478b-9c5b-8cf158a45da4" providerId="ADAL" clId="{509695E9-A8A1-4C5E-9696-9E12DEB9A5B1}" dt="2022-06-06T18:32:22.111" v="47" actId="1957"/>
          <ac:graphicFrameMkLst>
            <pc:docMk/>
            <pc:sldMk cId="0" sldId="264"/>
            <ac:graphicFrameMk id="11" creationId="{F4BC80BA-3B70-C848-6C74-E8A6AA711FA0}"/>
          </ac:graphicFrameMkLst>
        </pc:graphicFrameChg>
        <pc:graphicFrameChg chg="add mod">
          <ac:chgData name="Erwann Sami" userId="08f666b5-0a69-478b-9c5b-8cf158a45da4" providerId="ADAL" clId="{509695E9-A8A1-4C5E-9696-9E12DEB9A5B1}" dt="2022-06-06T18:37:18.467" v="72"/>
          <ac:graphicFrameMkLst>
            <pc:docMk/>
            <pc:sldMk cId="0" sldId="264"/>
            <ac:graphicFrameMk id="14" creationId="{3A19E190-8F46-D3BF-978A-925FAC981F07}"/>
          </ac:graphicFrameMkLst>
        </pc:graphicFrameChg>
        <pc:picChg chg="add del mod">
          <ac:chgData name="Erwann Sami" userId="08f666b5-0a69-478b-9c5b-8cf158a45da4" providerId="ADAL" clId="{509695E9-A8A1-4C5E-9696-9E12DEB9A5B1}" dt="2022-06-06T18:31:27.077" v="39" actId="478"/>
          <ac:picMkLst>
            <pc:docMk/>
            <pc:sldMk cId="0" sldId="264"/>
            <ac:picMk id="4" creationId="{56E9902B-ABCC-4EAF-9715-91C03448F29F}"/>
          </ac:picMkLst>
        </pc:picChg>
      </pc:sldChg>
      <pc:sldChg chg="addSp delSp modSp mod modClrScheme chgLayout">
        <pc:chgData name="Erwann Sami" userId="08f666b5-0a69-478b-9c5b-8cf158a45da4" providerId="ADAL" clId="{509695E9-A8A1-4C5E-9696-9E12DEB9A5B1}" dt="2022-06-06T18:28:51.174" v="32" actId="1076"/>
        <pc:sldMkLst>
          <pc:docMk/>
          <pc:sldMk cId="0" sldId="266"/>
        </pc:sldMkLst>
        <pc:spChg chg="add del mod ord">
          <ac:chgData name="Erwann Sami" userId="08f666b5-0a69-478b-9c5b-8cf158a45da4" providerId="ADAL" clId="{509695E9-A8A1-4C5E-9696-9E12DEB9A5B1}" dt="2022-06-06T18:27:29.375" v="3" actId="700"/>
          <ac:spMkLst>
            <pc:docMk/>
            <pc:sldMk cId="0" sldId="266"/>
            <ac:spMk id="2" creationId="{A40FDB50-C144-41D7-7455-C3221FDF8439}"/>
          </ac:spMkLst>
        </pc:spChg>
        <pc:spChg chg="add mod ord">
          <ac:chgData name="Erwann Sami" userId="08f666b5-0a69-478b-9c5b-8cf158a45da4" providerId="ADAL" clId="{509695E9-A8A1-4C5E-9696-9E12DEB9A5B1}" dt="2022-06-06T18:28:17.107" v="22" actId="700"/>
          <ac:spMkLst>
            <pc:docMk/>
            <pc:sldMk cId="0" sldId="266"/>
            <ac:spMk id="3" creationId="{935F02DB-CB1D-3E07-D18E-3FF2BE66051B}"/>
          </ac:spMkLst>
        </pc:spChg>
        <pc:spChg chg="del mod ord">
          <ac:chgData name="Erwann Sami" userId="08f666b5-0a69-478b-9c5b-8cf158a45da4" providerId="ADAL" clId="{509695E9-A8A1-4C5E-9696-9E12DEB9A5B1}" dt="2022-06-06T18:28:17.107" v="22" actId="700"/>
          <ac:spMkLst>
            <pc:docMk/>
            <pc:sldMk cId="0" sldId="266"/>
            <ac:spMk id="191" creationId="{00000000-0000-0000-0000-000000000000}"/>
          </ac:spMkLst>
        </pc:spChg>
        <pc:spChg chg="mod ord">
          <ac:chgData name="Erwann Sami" userId="08f666b5-0a69-478b-9c5b-8cf158a45da4" providerId="ADAL" clId="{509695E9-A8A1-4C5E-9696-9E12DEB9A5B1}" dt="2022-06-06T18:28:17.107" v="22" actId="700"/>
          <ac:spMkLst>
            <pc:docMk/>
            <pc:sldMk cId="0" sldId="266"/>
            <ac:spMk id="192" creationId="{00000000-0000-0000-0000-000000000000}"/>
          </ac:spMkLst>
        </pc:spChg>
        <pc:picChg chg="add del mod">
          <ac:chgData name="Erwann Sami" userId="08f666b5-0a69-478b-9c5b-8cf158a45da4" providerId="ADAL" clId="{509695E9-A8A1-4C5E-9696-9E12DEB9A5B1}" dt="2022-06-06T18:27:29.367" v="2"/>
          <ac:picMkLst>
            <pc:docMk/>
            <pc:sldMk cId="0" sldId="266"/>
            <ac:picMk id="5" creationId="{B9F7231C-76E2-138A-DB62-3E01D4B09A71}"/>
          </ac:picMkLst>
        </pc:picChg>
        <pc:picChg chg="add del mod">
          <ac:chgData name="Erwann Sami" userId="08f666b5-0a69-478b-9c5b-8cf158a45da4" providerId="ADAL" clId="{509695E9-A8A1-4C5E-9696-9E12DEB9A5B1}" dt="2022-06-06T18:28:09.335" v="18"/>
          <ac:picMkLst>
            <pc:docMk/>
            <pc:sldMk cId="0" sldId="266"/>
            <ac:picMk id="6" creationId="{10CB4CA1-B040-8C6F-B1D0-70FBA6A0EA8E}"/>
          </ac:picMkLst>
        </pc:picChg>
        <pc:picChg chg="add mod">
          <ac:chgData name="Erwann Sami" userId="08f666b5-0a69-478b-9c5b-8cf158a45da4" providerId="ADAL" clId="{509695E9-A8A1-4C5E-9696-9E12DEB9A5B1}" dt="2022-06-06T18:28:51.174" v="32" actId="1076"/>
          <ac:picMkLst>
            <pc:docMk/>
            <pc:sldMk cId="0" sldId="266"/>
            <ac:picMk id="8" creationId="{38A09904-1B23-84E9-8028-9E64674DF485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 dirty="0"/>
              <a:t>Ventes des produits</a:t>
            </a:r>
          </a:p>
        </c:rich>
      </c:tx>
      <c:layout>
        <c:manualLayout>
          <c:xMode val="edge"/>
          <c:yMode val="edge"/>
          <c:x val="0.43780902860653054"/>
          <c:y val="1.151700492578673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Ventes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D88-44C3-8225-688F4578176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D88-44C3-8225-688F4578176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2D88-44C3-8225-688F4578176F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2D88-44C3-8225-688F4578176F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2D88-44C3-8225-688F4578176F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2D88-44C3-8225-688F4578176F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2D88-44C3-8225-688F4578176F}"/>
              </c:ext>
            </c:extLst>
          </c:dPt>
          <c:dLbls>
            <c:spPr>
              <a:solidFill>
                <a:srgbClr val="FFFFFF"/>
              </a:solidFill>
              <a:ln>
                <a:solidFill>
                  <a:srgbClr val="611BB8">
                    <a:lumMod val="25000"/>
                    <a:lumOff val="75000"/>
                  </a:srgb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Feuil1!$A$2:$A$8</c:f>
              <c:strCache>
                <c:ptCount val="7"/>
                <c:pt idx="0">
                  <c:v>Classic Cars</c:v>
                </c:pt>
                <c:pt idx="1">
                  <c:v>Vintage Cars</c:v>
                </c:pt>
                <c:pt idx="2">
                  <c:v>Motorcycles</c:v>
                </c:pt>
                <c:pt idx="3">
                  <c:v>Planes</c:v>
                </c:pt>
                <c:pt idx="4">
                  <c:v>Trucks ans Buses</c:v>
                </c:pt>
                <c:pt idx="5">
                  <c:v>Ships</c:v>
                </c:pt>
                <c:pt idx="6">
                  <c:v>Trains</c:v>
                </c:pt>
              </c:strCache>
            </c:strRef>
          </c:cat>
          <c:val>
            <c:numRef>
              <c:f>Feuil1!$B$2:$B$8</c:f>
              <c:numCache>
                <c:formatCode>General</c:formatCode>
                <c:ptCount val="7"/>
                <c:pt idx="0">
                  <c:v>3.4</c:v>
                </c:pt>
                <c:pt idx="1">
                  <c:v>2.2000000000000002</c:v>
                </c:pt>
                <c:pt idx="2">
                  <c:v>1.2</c:v>
                </c:pt>
                <c:pt idx="3">
                  <c:v>1.1000000000000001</c:v>
                </c:pt>
                <c:pt idx="4">
                  <c:v>1</c:v>
                </c:pt>
                <c:pt idx="5">
                  <c:v>0.8</c:v>
                </c:pt>
                <c:pt idx="6">
                  <c:v>0.3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FAA-4B4F-B432-B152423D5AA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2b069bb205_0_6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2b069bb205_0_6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3177e0c113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3177e0c113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3177e0c113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3177e0c113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3177e0c113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3177e0c113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f87997393_0_8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f87997393_0_8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30f5d6aeb3_1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30f5d6aeb3_1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3177e0c113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3177e0c113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30f5d6aeb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30f5d6aeb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3177e0c113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3177e0c113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3177e0c113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3177e0c113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3177e0c113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3177e0c113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3177e0c113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3177e0c113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title" hasCustomPrompt="1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>
            <a:spLocks noGrp="1"/>
          </p:cNvSpPr>
          <p:nvPr>
            <p:ph type="body" idx="1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OC">
  <p:cSld name="SECTION_HEADER_1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55;p1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56" name="Google Shape;56;p1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" name="Google Shape;74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_alt3">
  <p:cSld name="TITLE_AND_BODY_1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4" descr="offset_comp_343059.jpg"/>
          <p:cNvPicPr preferRelativeResize="0"/>
          <p:nvPr/>
        </p:nvPicPr>
        <p:blipFill rotWithShape="1">
          <a:blip r:embed="rId2">
            <a:alphaModFix amt="80000"/>
          </a:blip>
          <a:srcRect l="30474" t="11955" r="30474" b="25870"/>
          <a:stretch/>
        </p:blipFill>
        <p:spPr>
          <a:xfrm rot="-5400000">
            <a:off x="113630" y="-105700"/>
            <a:ext cx="5142300" cy="5364300"/>
          </a:xfrm>
          <a:prstGeom prst="diagStripe">
            <a:avLst>
              <a:gd name="adj" fmla="val 50343"/>
            </a:avLst>
          </a:prstGeom>
          <a:noFill/>
          <a:ln>
            <a:noFill/>
          </a:ln>
        </p:spPr>
      </p:pic>
      <p:sp>
        <p:nvSpPr>
          <p:cNvPr id="78" name="Google Shape;78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9" name="Google Shape;79;p14"/>
          <p:cNvSpPr txBox="1">
            <a:spLocks noGrp="1"/>
          </p:cNvSpPr>
          <p:nvPr>
            <p:ph type="body" idx="1"/>
          </p:nvPr>
        </p:nvSpPr>
        <p:spPr>
          <a:xfrm>
            <a:off x="4018025" y="1567550"/>
            <a:ext cx="4318500" cy="176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>
                <a:solidFill>
                  <a:schemeClr val="dk2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0" name="Google Shape;80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  <p:sp>
        <p:nvSpPr>
          <p:cNvPr id="81" name="Google Shape;81;p14">
            <a:hlinkClick r:id="" action="ppaction://noaction"/>
          </p:cNvPr>
          <p:cNvSpPr/>
          <p:nvPr/>
        </p:nvSpPr>
        <p:spPr>
          <a:xfrm>
            <a:off x="0" y="0"/>
            <a:ext cx="632700" cy="588600"/>
          </a:xfrm>
          <a:prstGeom prst="rect">
            <a:avLst/>
          </a:prstGeom>
          <a:solidFill>
            <a:srgbClr val="1B212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4">
            <a:hlinkClick r:id="" action="ppaction://noaction"/>
          </p:cNvPr>
          <p:cNvSpPr/>
          <p:nvPr/>
        </p:nvSpPr>
        <p:spPr>
          <a:xfrm>
            <a:off x="212050" y="221751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4">
            <a:hlinkClick r:id="" action="ppaction://noaction"/>
          </p:cNvPr>
          <p:cNvSpPr/>
          <p:nvPr/>
        </p:nvSpPr>
        <p:spPr>
          <a:xfrm>
            <a:off x="212050" y="284225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4">
            <a:hlinkClick r:id="" action="ppaction://noaction"/>
          </p:cNvPr>
          <p:cNvSpPr/>
          <p:nvPr/>
        </p:nvSpPr>
        <p:spPr>
          <a:xfrm>
            <a:off x="212050" y="346699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Google Shape;85;p1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86" name="Google Shape;86;p1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_alt1">
  <p:cSld name="TITLE_AND_BODY_2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 txBox="1">
            <a:spLocks noGrp="1"/>
          </p:cNvSpPr>
          <p:nvPr>
            <p:ph type="title"/>
          </p:nvPr>
        </p:nvSpPr>
        <p:spPr>
          <a:xfrm>
            <a:off x="361071" y="1924852"/>
            <a:ext cx="2304900" cy="179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90" name="Google Shape;90;p15"/>
          <p:cNvSpPr/>
          <p:nvPr/>
        </p:nvSpPr>
        <p:spPr>
          <a:xfrm>
            <a:off x="4564200" y="0"/>
            <a:ext cx="45798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5"/>
          <p:cNvSpPr txBox="1">
            <a:spLocks noGrp="1"/>
          </p:cNvSpPr>
          <p:nvPr>
            <p:ph type="body" idx="1"/>
          </p:nvPr>
        </p:nvSpPr>
        <p:spPr>
          <a:xfrm>
            <a:off x="6451271" y="1924850"/>
            <a:ext cx="2304900" cy="179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2" name="Google Shape;92;p15">
            <a:hlinkClick r:id="" action="ppaction://noaction"/>
          </p:cNvPr>
          <p:cNvSpPr/>
          <p:nvPr/>
        </p:nvSpPr>
        <p:spPr>
          <a:xfrm>
            <a:off x="0" y="0"/>
            <a:ext cx="632700" cy="588600"/>
          </a:xfrm>
          <a:prstGeom prst="rect">
            <a:avLst/>
          </a:prstGeom>
          <a:solidFill>
            <a:srgbClr val="1B212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5">
            <a:hlinkClick r:id="" action="ppaction://noaction"/>
          </p:cNvPr>
          <p:cNvSpPr/>
          <p:nvPr/>
        </p:nvSpPr>
        <p:spPr>
          <a:xfrm>
            <a:off x="212050" y="221751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5">
            <a:hlinkClick r:id="" action="ppaction://noaction"/>
          </p:cNvPr>
          <p:cNvSpPr/>
          <p:nvPr/>
        </p:nvSpPr>
        <p:spPr>
          <a:xfrm>
            <a:off x="212050" y="284225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5">
            <a:hlinkClick r:id="" action="ppaction://noaction"/>
          </p:cNvPr>
          <p:cNvSpPr/>
          <p:nvPr/>
        </p:nvSpPr>
        <p:spPr>
          <a:xfrm>
            <a:off x="212050" y="346699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6" name="Google Shape;96;p1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7" name="Google Shape;97;p1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" name="Google Shape;99;p15"/>
          <p:cNvSpPr txBox="1">
            <a:spLocks noGrp="1"/>
          </p:cNvSpPr>
          <p:nvPr>
            <p:ph type="title" idx="2"/>
          </p:nvPr>
        </p:nvSpPr>
        <p:spPr>
          <a:xfrm>
            <a:off x="1297500" y="459490"/>
            <a:ext cx="3005700" cy="51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00" name="Google Shape;100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_alt2">
  <p:cSld name="TITLE_AND_BODY_2_1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>
            <a:spLocks noGrp="1"/>
          </p:cNvSpPr>
          <p:nvPr>
            <p:ph type="title"/>
          </p:nvPr>
        </p:nvSpPr>
        <p:spPr>
          <a:xfrm>
            <a:off x="702850" y="1708619"/>
            <a:ext cx="3333300" cy="147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03" name="Google Shape;103;p16"/>
          <p:cNvSpPr/>
          <p:nvPr/>
        </p:nvSpPr>
        <p:spPr>
          <a:xfrm>
            <a:off x="0" y="3486600"/>
            <a:ext cx="9144000" cy="1656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6">
            <a:hlinkClick r:id="" action="ppaction://noaction"/>
          </p:cNvPr>
          <p:cNvSpPr/>
          <p:nvPr/>
        </p:nvSpPr>
        <p:spPr>
          <a:xfrm>
            <a:off x="0" y="0"/>
            <a:ext cx="632700" cy="588600"/>
          </a:xfrm>
          <a:prstGeom prst="rect">
            <a:avLst/>
          </a:prstGeom>
          <a:solidFill>
            <a:srgbClr val="1B212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6">
            <a:hlinkClick r:id="" action="ppaction://noaction"/>
          </p:cNvPr>
          <p:cNvSpPr/>
          <p:nvPr/>
        </p:nvSpPr>
        <p:spPr>
          <a:xfrm>
            <a:off x="212050" y="221751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6">
            <a:hlinkClick r:id="" action="ppaction://noaction"/>
          </p:cNvPr>
          <p:cNvSpPr/>
          <p:nvPr/>
        </p:nvSpPr>
        <p:spPr>
          <a:xfrm>
            <a:off x="212050" y="284225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6">
            <a:hlinkClick r:id="" action="ppaction://noaction"/>
          </p:cNvPr>
          <p:cNvSpPr/>
          <p:nvPr/>
        </p:nvSpPr>
        <p:spPr>
          <a:xfrm>
            <a:off x="212050" y="346699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8" name="Google Shape;108;p1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109" name="Google Shape;109;p1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1" name="Google Shape;111;p16"/>
          <p:cNvSpPr txBox="1">
            <a:spLocks noGrp="1"/>
          </p:cNvSpPr>
          <p:nvPr>
            <p:ph type="title" idx="2"/>
          </p:nvPr>
        </p:nvSpPr>
        <p:spPr>
          <a:xfrm>
            <a:off x="1297500" y="459490"/>
            <a:ext cx="3005700" cy="51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12" name="Google Shape;112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  <p:sp>
        <p:nvSpPr>
          <p:cNvPr id="113" name="Google Shape;113;p16"/>
          <p:cNvSpPr txBox="1">
            <a:spLocks noGrp="1"/>
          </p:cNvSpPr>
          <p:nvPr>
            <p:ph type="body" idx="1"/>
          </p:nvPr>
        </p:nvSpPr>
        <p:spPr>
          <a:xfrm>
            <a:off x="702850" y="3625275"/>
            <a:ext cx="3333300" cy="76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2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9" name="Google Shape;39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0" name="Google Shape;40;p9"/>
          <p:cNvSpPr txBox="1">
            <a:spLocks noGrp="1"/>
          </p:cNvSpPr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l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>
            <a:spLocks noGrp="1"/>
          </p:cNvSpPr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Présentation S2.04</a:t>
            </a:r>
            <a:endParaRPr/>
          </a:p>
        </p:txBody>
      </p:sp>
      <p:sp>
        <p:nvSpPr>
          <p:cNvPr id="119" name="Google Shape;119;p17"/>
          <p:cNvSpPr txBox="1">
            <a:spLocks noGrp="1"/>
          </p:cNvSpPr>
          <p:nvPr>
            <p:ph type="subTitle" idx="1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39285"/>
              <a:buFont typeface="Arial"/>
              <a:buNone/>
            </a:pPr>
            <a:r>
              <a:rPr lang="fr" sz="2800"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Exploitation d'une base de données</a:t>
            </a:r>
            <a:endParaRPr sz="2800">
              <a:solidFill>
                <a:schemeClr val="dk2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20" name="Google Shape;12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275" y="4478700"/>
            <a:ext cx="862074" cy="526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14225" y="4478700"/>
            <a:ext cx="998682" cy="52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13775" y="4478700"/>
            <a:ext cx="1821672" cy="52657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7"/>
          <p:cNvSpPr txBox="1">
            <a:spLocks noGrp="1"/>
          </p:cNvSpPr>
          <p:nvPr>
            <p:ph type="subTitle" idx="1"/>
          </p:nvPr>
        </p:nvSpPr>
        <p:spPr>
          <a:xfrm>
            <a:off x="89850" y="3700250"/>
            <a:ext cx="9229800" cy="118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fr" sz="2550" dirty="0">
                <a:solidFill>
                  <a:schemeClr val="lt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Romain Barabant / Léo Bourdin</a:t>
            </a:r>
            <a:endParaRPr sz="2550" dirty="0">
              <a:solidFill>
                <a:schemeClr val="lt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fr" sz="2550" dirty="0">
                <a:solidFill>
                  <a:schemeClr val="lt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Benoit Cretin / Erwann Sami</a:t>
            </a:r>
            <a:endParaRPr sz="1140" dirty="0">
              <a:solidFill>
                <a:schemeClr val="lt1"/>
              </a:solidFill>
            </a:endParaRPr>
          </a:p>
        </p:txBody>
      </p:sp>
      <p:pic>
        <p:nvPicPr>
          <p:cNvPr id="124" name="Google Shape;124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95425" y="894950"/>
            <a:ext cx="1674550" cy="94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6" name="Google Shape;186;p2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>
                <a:solidFill>
                  <a:schemeClr val="lt2"/>
                </a:solidFill>
              </a:rPr>
              <a:t>10</a:t>
            </a:fld>
            <a:endParaRPr>
              <a:solidFill>
                <a:schemeClr val="lt2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E484419-1548-4B3B-5E6F-DB481FDD4F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045" y="194310"/>
            <a:ext cx="8787909" cy="414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9DA6F0-F00B-5C8E-CF09-AFA4B4528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fr-FR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1BBFB12F-DA6E-A8B1-F737-4307D70B274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11</a:t>
            </a:fld>
            <a:endParaRPr lang="fr-FR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3F2F766-E46A-1CE6-3EE7-94F80EE977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59" y="113554"/>
            <a:ext cx="8919328" cy="4218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93893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31FFC0-33DC-289B-957D-57E6BD8E4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fr-FR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9F884DD8-EA98-B96E-558A-AA2D993158B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12</a:t>
            </a:fld>
            <a:endParaRPr lang="fr-FR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7789614-ABF9-B31E-DD67-D0E6ADB76A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89" y="217170"/>
            <a:ext cx="8930410" cy="4080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73929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A699C2-49A7-560B-B987-39B2BB762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fr-FR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9D4403CB-AA06-DB76-C64D-53104F0D9CF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13</a:t>
            </a:fld>
            <a:endParaRPr lang="fr-FR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EA79DB27-C37B-867A-F194-3B76B92D37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66" y="102126"/>
            <a:ext cx="8906287" cy="4149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22620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4AD40A-89FB-C182-F1FC-1573BE8E1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fr-FR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AA3D3970-4C78-AC8E-061D-8AB79E9E5DC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14</a:t>
            </a:fld>
            <a:endParaRPr lang="fr-FR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45BB6712-7027-D236-C1DA-B2EDA8E8EF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51" y="189060"/>
            <a:ext cx="8978898" cy="417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57808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935F02DB-CB1D-3E07-D18E-3FF2BE660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192" name="Google Shape;192;p2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>
                <a:solidFill>
                  <a:schemeClr val="lt2"/>
                </a:solidFill>
              </a:rPr>
              <a:t>15</a:t>
            </a:fld>
            <a:endParaRPr>
              <a:solidFill>
                <a:schemeClr val="lt2"/>
              </a:solidFill>
            </a:endParaRPr>
          </a:p>
        </p:txBody>
      </p:sp>
      <p:pic>
        <p:nvPicPr>
          <p:cNvPr id="8" name="Image 1">
            <a:extLst>
              <a:ext uri="{FF2B5EF4-FFF2-40B4-BE49-F238E27FC236}">
                <a16:creationId xmlns:a16="http://schemas.microsoft.com/office/drawing/2014/main" id="{38A09904-1B23-84E9-8028-9E64674DF4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051" y="239271"/>
            <a:ext cx="7729897" cy="4646288"/>
          </a:xfrm>
          <a:prstGeom prst="rect">
            <a:avLst/>
          </a:prstGeom>
          <a:noFill/>
          <a:ln cap="rnd"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Conclusion</a:t>
            </a:r>
            <a:endParaRPr/>
          </a:p>
        </p:txBody>
      </p:sp>
      <p:sp>
        <p:nvSpPr>
          <p:cNvPr id="198" name="Google Shape;198;p2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>
                <a:solidFill>
                  <a:schemeClr val="lt1"/>
                </a:solidFill>
              </a:rPr>
              <a:t>16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Objectif du projet</a:t>
            </a:r>
            <a:endParaRPr/>
          </a:p>
        </p:txBody>
      </p:sp>
      <p:sp>
        <p:nvSpPr>
          <p:cNvPr id="130" name="Google Shape;130;p18"/>
          <p:cNvSpPr txBox="1">
            <a:spLocks noGrp="1"/>
          </p:cNvSpPr>
          <p:nvPr>
            <p:ph type="body" idx="1"/>
          </p:nvPr>
        </p:nvSpPr>
        <p:spPr>
          <a:xfrm>
            <a:off x="4018025" y="1567550"/>
            <a:ext cx="4886700" cy="2386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dirty="0"/>
              <a:t>Créer une base de données à partir des fichiers .csv brutes du client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dirty="0"/>
              <a:t>Réaliser une étude analytique à partir de ces données</a:t>
            </a:r>
            <a:br>
              <a:rPr lang="fr" dirty="0"/>
            </a:b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131" name="Google Shape;13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7575" y="189475"/>
            <a:ext cx="1345850" cy="758025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9"/>
          <p:cNvSpPr txBox="1">
            <a:spLocks noGrp="1"/>
          </p:cNvSpPr>
          <p:nvPr>
            <p:ph type="title"/>
          </p:nvPr>
        </p:nvSpPr>
        <p:spPr>
          <a:xfrm>
            <a:off x="276325" y="25677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3500"/>
              <a:t>Sommaire</a:t>
            </a:r>
            <a:endParaRPr sz="3500"/>
          </a:p>
        </p:txBody>
      </p:sp>
      <p:sp>
        <p:nvSpPr>
          <p:cNvPr id="138" name="Google Shape;138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300" b="1" dirty="0">
                <a:solidFill>
                  <a:schemeClr val="dk2"/>
                </a:solidFill>
              </a:rPr>
              <a:t>Partie Base De Données</a:t>
            </a:r>
            <a:endParaRPr sz="2300" b="1" dirty="0">
              <a:solidFill>
                <a:schemeClr val="dk2"/>
              </a:solidFill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fr" dirty="0">
                <a:solidFill>
                  <a:schemeClr val="dk2"/>
                </a:solidFill>
              </a:rPr>
              <a:t>MCD</a:t>
            </a:r>
          </a:p>
          <a:p>
            <a:pPr marL="457200" lvl="0" indent="-3429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fr" dirty="0">
                <a:solidFill>
                  <a:schemeClr val="dk2"/>
                </a:solidFill>
              </a:rPr>
              <a:t>Script insertion données</a:t>
            </a:r>
          </a:p>
          <a:p>
            <a:pPr marL="457200" lvl="0" indent="-3429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fr" dirty="0">
                <a:solidFill>
                  <a:schemeClr val="dk2"/>
                </a:solidFill>
              </a:rPr>
              <a:t>Vues</a:t>
            </a:r>
            <a:endParaRPr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2300" b="1" dirty="0">
                <a:solidFill>
                  <a:schemeClr val="dk2"/>
                </a:solidFill>
              </a:rPr>
              <a:t>Partie Statistiques</a:t>
            </a:r>
            <a:endParaRPr sz="2300" b="1" dirty="0">
              <a:solidFill>
                <a:schemeClr val="dk2"/>
              </a:solidFill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fr" dirty="0">
                <a:solidFill>
                  <a:schemeClr val="dk2"/>
                </a:solidFill>
              </a:rPr>
              <a:t>Choix des populations</a:t>
            </a:r>
            <a:endParaRPr dirty="0">
              <a:solidFill>
                <a:schemeClr val="dk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fr" dirty="0">
                <a:solidFill>
                  <a:schemeClr val="dk2"/>
                </a:solidFill>
              </a:rPr>
              <a:t>Visualisation</a:t>
            </a:r>
            <a:endParaRPr sz="2300" b="1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b="1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>
              <a:solidFill>
                <a:schemeClr val="dk2"/>
              </a:solidFill>
            </a:endParaRPr>
          </a:p>
        </p:txBody>
      </p:sp>
      <p:pic>
        <p:nvPicPr>
          <p:cNvPr id="139" name="Google Shape;13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7575" y="189475"/>
            <a:ext cx="1345850" cy="75802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1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0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Présentation de la base de donnée</a:t>
            </a:r>
            <a:endParaRPr/>
          </a:p>
        </p:txBody>
      </p:sp>
      <p:sp>
        <p:nvSpPr>
          <p:cNvPr id="146" name="Google Shape;146;p2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>
                <a:solidFill>
                  <a:schemeClr val="lt1"/>
                </a:solidFill>
              </a:rPr>
              <a:t>4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/>
              <a:t>Modèle Conceptuel des Données</a:t>
            </a:r>
            <a:endParaRPr/>
          </a:p>
        </p:txBody>
      </p:sp>
      <p:pic>
        <p:nvPicPr>
          <p:cNvPr id="152" name="Google Shape;15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7575" y="189475"/>
            <a:ext cx="1345850" cy="758025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5</a:t>
            </a:fld>
            <a:endParaRPr/>
          </a:p>
        </p:txBody>
      </p:sp>
      <p:pic>
        <p:nvPicPr>
          <p:cNvPr id="154" name="Google Shape;15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4224" y="1323975"/>
            <a:ext cx="8839201" cy="31632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2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Etude analytique des données</a:t>
            </a:r>
            <a:endParaRPr/>
          </a:p>
        </p:txBody>
      </p:sp>
      <p:sp>
        <p:nvSpPr>
          <p:cNvPr id="160" name="Google Shape;160;p2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>
                <a:solidFill>
                  <a:schemeClr val="lt1"/>
                </a:solidFill>
              </a:rPr>
              <a:t>6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3"/>
          <p:cNvSpPr txBox="1">
            <a:spLocks noGrp="1"/>
          </p:cNvSpPr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Choix des populations</a:t>
            </a:r>
            <a:endParaRPr/>
          </a:p>
        </p:txBody>
      </p:sp>
      <p:sp>
        <p:nvSpPr>
          <p:cNvPr id="166" name="Google Shape;166;p2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7</a:t>
            </a:fld>
            <a:endParaRPr/>
          </a:p>
        </p:txBody>
      </p:sp>
      <p:sp>
        <p:nvSpPr>
          <p:cNvPr id="167" name="Google Shape;167;p23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3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-FR" dirty="0"/>
              <a:t>Ligne produits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-FR" dirty="0"/>
              <a:t>Nombres de ventes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dirty="0"/>
              <a:t>année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4"/>
          <p:cNvSpPr txBox="1">
            <a:spLocks noGrp="1"/>
          </p:cNvSpPr>
          <p:nvPr>
            <p:ph type="title"/>
          </p:nvPr>
        </p:nvSpPr>
        <p:spPr>
          <a:xfrm>
            <a:off x="231690" y="36501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Timeline</a:t>
            </a:r>
            <a:endParaRPr dirty="0"/>
          </a:p>
        </p:txBody>
      </p:sp>
      <p:sp>
        <p:nvSpPr>
          <p:cNvPr id="174" name="Google Shape;174;p2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>
                <a:solidFill>
                  <a:schemeClr val="lt2"/>
                </a:solidFill>
              </a:rPr>
              <a:t>8</a:t>
            </a:fld>
            <a:endParaRPr>
              <a:solidFill>
                <a:schemeClr val="lt2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3D805D7-AEA1-EB43-47D9-236EED13FA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04311"/>
            <a:ext cx="9144000" cy="358444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B2AA0B6F-CB4A-ED64-A32B-AE631003E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5206" y="885825"/>
            <a:ext cx="1467094" cy="182600"/>
          </a:xfrm>
        </p:spPr>
        <p:txBody>
          <a:bodyPr>
            <a:normAutofit fontScale="90000"/>
          </a:bodyPr>
          <a:lstStyle/>
          <a:p>
            <a:endParaRPr lang="fr-FR" dirty="0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F90D0448-E8DA-05E8-D398-57CD1FC6A9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 flipH="1" flipV="1">
            <a:off x="8832299" y="4568874"/>
            <a:ext cx="54525" cy="393599"/>
          </a:xfrm>
        </p:spPr>
        <p:txBody>
          <a:bodyPr>
            <a:normAutofit fontScale="77500" lnSpcReduction="20000"/>
          </a:bodyPr>
          <a:lstStyle/>
          <a:p>
            <a:endParaRPr lang="fr-FR" dirty="0"/>
          </a:p>
        </p:txBody>
      </p:sp>
      <p:sp>
        <p:nvSpPr>
          <p:cNvPr id="180" name="Google Shape;180;p2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>
                <a:solidFill>
                  <a:schemeClr val="lt2"/>
                </a:solidFill>
              </a:rPr>
              <a:t>9</a:t>
            </a:fld>
            <a:endParaRPr>
              <a:solidFill>
                <a:schemeClr val="lt2"/>
              </a:solidFill>
            </a:endParaRPr>
          </a:p>
        </p:txBody>
      </p:sp>
      <p:graphicFrame>
        <p:nvGraphicFramePr>
          <p:cNvPr id="14" name="Graphique 13">
            <a:extLst>
              <a:ext uri="{FF2B5EF4-FFF2-40B4-BE49-F238E27FC236}">
                <a16:creationId xmlns:a16="http://schemas.microsoft.com/office/drawing/2014/main" id="{3A19E190-8F46-D3BF-978A-925FAC981F0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54010119"/>
              </p:ext>
            </p:extLst>
          </p:nvPr>
        </p:nvGraphicFramePr>
        <p:xfrm>
          <a:off x="1193006" y="192881"/>
          <a:ext cx="6426994" cy="44108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103</Words>
  <Application>Microsoft Office PowerPoint</Application>
  <PresentationFormat>Affichage à l'écran (16:9)</PresentationFormat>
  <Paragraphs>41</Paragraphs>
  <Slides>16</Slides>
  <Notes>12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1" baseType="lpstr">
      <vt:lpstr>Raleway</vt:lpstr>
      <vt:lpstr>Source Sans Pro</vt:lpstr>
      <vt:lpstr>Raleway Medium</vt:lpstr>
      <vt:lpstr>Arial</vt:lpstr>
      <vt:lpstr>Plum</vt:lpstr>
      <vt:lpstr>Présentation S2.04</vt:lpstr>
      <vt:lpstr>Objectif du projet</vt:lpstr>
      <vt:lpstr>Sommaire</vt:lpstr>
      <vt:lpstr>Présentation de la base de donnée</vt:lpstr>
      <vt:lpstr>Modèle Conceptuel des Données</vt:lpstr>
      <vt:lpstr>Etude analytique des données</vt:lpstr>
      <vt:lpstr>Choix des populations</vt:lpstr>
      <vt:lpstr>Timeline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S2.04</dc:title>
  <cp:lastModifiedBy>Léo Bourdin</cp:lastModifiedBy>
  <cp:revision>5</cp:revision>
  <dcterms:modified xsi:type="dcterms:W3CDTF">2022-06-07T07:10:50Z</dcterms:modified>
</cp:coreProperties>
</file>