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66" r:id="rId18"/>
    <p:sldId id="267" r:id="rId19"/>
  </p:sldIdLst>
  <p:sldSz cx="9144000" cy="5143500" type="screen16x9"/>
  <p:notesSz cx="6858000" cy="9144000"/>
  <p:embeddedFontLs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aleway Medium" pitchFamily="2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Ventes des produits</a:t>
            </a:r>
          </a:p>
        </c:rich>
      </c:tx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8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 dirty="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Timeline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D805D7-AEA1-EB43-47D9-236EED13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4311"/>
            <a:ext cx="9144000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010119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12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84419-1548-4B3B-5E6F-DB481FDD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5" y="194310"/>
            <a:ext cx="8787909" cy="41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A6F0-F00B-5C8E-CF09-AFA4B452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BFB12F-DA6E-A8B1-F737-4307D70B2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F2F766-E46A-1CE6-3EE7-94F80EE9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9" y="113554"/>
            <a:ext cx="8919328" cy="4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8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1FFC0-33DC-289B-957D-57E6BD8E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884DD8-EA98-B96E-558A-AA2D99315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789614-ABF9-B31E-DD67-D0E6ADB7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" y="217170"/>
            <a:ext cx="893041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9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699C2-49A7-560B-B987-39B2BB76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4403CB-AA06-DB76-C64D-53104F0D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79DB27-C37B-867A-F194-3B76B92D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6" y="102126"/>
            <a:ext cx="8906287" cy="41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6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AD40A-89FB-C182-F1FC-1573BE8E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3D3970-4C78-AC8E-061D-8AB79E9E5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BB6712-7027-D236-C1DA-B2EDA8E8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" y="189060"/>
            <a:ext cx="8978898" cy="41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78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17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Créer une base de données à partir des fichiers .csv brutes du client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Réaliser une étude analytique à partir de ces données</a:t>
            </a:r>
            <a:br>
              <a:rPr lang="fr" dirty="0"/>
            </a:b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Base De Données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MCD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Script insertion données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Vues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Statistiques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Choix des populations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Visualisation</a:t>
            </a:r>
            <a:endParaRPr sz="2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24" y="132397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dirty="0"/>
              <a:t>Script insertion données</a:t>
            </a:r>
            <a:endParaRPr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dirty="0"/>
              <a:t>Vues</a:t>
            </a:r>
            <a:endParaRPr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89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Ligne 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Nombres de ventes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année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Affichage à l'écran (16:9)</PresentationFormat>
  <Paragraphs>45</Paragraphs>
  <Slides>18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Raleway</vt:lpstr>
      <vt:lpstr>Source Sans Pro</vt:lpstr>
      <vt:lpstr>Raleway Medium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Script insertion données</vt:lpstr>
      <vt:lpstr>Vues</vt:lpstr>
      <vt:lpstr>Etude analytique des données</vt:lpstr>
      <vt:lpstr>Choix des populations</vt:lpstr>
      <vt:lpstr>Timeline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Léo Bourdin</cp:lastModifiedBy>
  <cp:revision>6</cp:revision>
  <dcterms:modified xsi:type="dcterms:W3CDTF">2022-06-07T07:14:19Z</dcterms:modified>
</cp:coreProperties>
</file>