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Medium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Medium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Medium-italic.fntdata"/><Relationship Id="rId23" Type="http://schemas.openxmlformats.org/officeDocument/2006/relationships/font" Target="fonts/Raleway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Medium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7" name="Google Shape;77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1" name="Google Shape;81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bar chart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box plot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Créer</a:t>
            </a:r>
            <a:r>
              <a:rPr lang="fr"/>
              <a:t> une base de donnée a </a:t>
            </a:r>
            <a:r>
              <a:rPr lang="fr"/>
              <a:t>partir</a:t>
            </a:r>
            <a:r>
              <a:rPr lang="fr"/>
              <a:t> de données brutes donné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Réaliser une étude analytique a partir de ces données</a:t>
            </a:r>
            <a:br>
              <a:rPr lang="fr"/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2"/>
                </a:solidFill>
              </a:rPr>
              <a:t>Partie Base De Données</a:t>
            </a:r>
            <a:endParaRPr b="1" sz="23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MCD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2"/>
                </a:solidFill>
              </a:rPr>
              <a:t>Partie Statistiques</a:t>
            </a:r>
            <a:endParaRPr b="1" sz="23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Indicateurs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Visualisation</a:t>
            </a:r>
            <a:endParaRPr b="1"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82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donnée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 line</a:t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 chart</a:t>
            </a:r>
            <a:endParaRPr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