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36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71" r:id="rId13"/>
    <p:sldId id="268" r:id="rId14"/>
    <p:sldId id="270" r:id="rId15"/>
    <p:sldId id="269" r:id="rId1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37EDD"/>
    <a:srgbClr val="5BE8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53CA088-0BC0-4976-8C7B-2BE4628A3482}" v="1" dt="2021-02-11T20:44:58.326"/>
    <p1510:client id="{9D545D3C-3775-4285-8E10-35B118970130}" v="1370" dt="2021-02-11T08:38:03.6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o Canseco" userId="1e4c18c56eabe1f7" providerId="LiveId" clId="{9D545D3C-3775-4285-8E10-35B118970130}"/>
    <pc:docChg chg="undo custSel mod addSld delSld modSld">
      <pc:chgData name="Leo Canseco" userId="1e4c18c56eabe1f7" providerId="LiveId" clId="{9D545D3C-3775-4285-8E10-35B118970130}" dt="2021-02-11T08:38:25.225" v="1835" actId="1076"/>
      <pc:docMkLst>
        <pc:docMk/>
      </pc:docMkLst>
      <pc:sldChg chg="modSp mod modNotes">
        <pc:chgData name="Leo Canseco" userId="1e4c18c56eabe1f7" providerId="LiveId" clId="{9D545D3C-3775-4285-8E10-35B118970130}" dt="2021-02-11T07:48:12.194" v="48"/>
        <pc:sldMkLst>
          <pc:docMk/>
          <pc:sldMk cId="0" sldId="256"/>
        </pc:sldMkLst>
        <pc:spChg chg="mod">
          <ac:chgData name="Leo Canseco" userId="1e4c18c56eabe1f7" providerId="LiveId" clId="{9D545D3C-3775-4285-8E10-35B118970130}" dt="2021-02-11T07:48:12.194" v="48"/>
          <ac:spMkLst>
            <pc:docMk/>
            <pc:sldMk cId="0" sldId="256"/>
            <ac:spMk id="54" creationId="{00000000-0000-0000-0000-000000000000}"/>
          </ac:spMkLst>
        </pc:spChg>
        <pc:spChg chg="mod">
          <ac:chgData name="Leo Canseco" userId="1e4c18c56eabe1f7" providerId="LiveId" clId="{9D545D3C-3775-4285-8E10-35B118970130}" dt="2021-02-11T07:46:02.784" v="35" actId="207"/>
          <ac:spMkLst>
            <pc:docMk/>
            <pc:sldMk cId="0" sldId="256"/>
            <ac:spMk id="55" creationId="{00000000-0000-0000-0000-000000000000}"/>
          </ac:spMkLst>
        </pc:spChg>
      </pc:sldChg>
      <pc:sldChg chg="modSp mod setBg modNotes">
        <pc:chgData name="Leo Canseco" userId="1e4c18c56eabe1f7" providerId="LiveId" clId="{9D545D3C-3775-4285-8E10-35B118970130}" dt="2021-02-11T08:29:59.674" v="1718" actId="113"/>
        <pc:sldMkLst>
          <pc:docMk/>
          <pc:sldMk cId="0" sldId="257"/>
        </pc:sldMkLst>
        <pc:spChg chg="mod">
          <ac:chgData name="Leo Canseco" userId="1e4c18c56eabe1f7" providerId="LiveId" clId="{9D545D3C-3775-4285-8E10-35B118970130}" dt="2021-02-11T08:29:59.674" v="1718" actId="113"/>
          <ac:spMkLst>
            <pc:docMk/>
            <pc:sldMk cId="0" sldId="257"/>
            <ac:spMk id="62" creationId="{00000000-0000-0000-0000-000000000000}"/>
          </ac:spMkLst>
        </pc:spChg>
        <pc:spChg chg="mod">
          <ac:chgData name="Leo Canseco" userId="1e4c18c56eabe1f7" providerId="LiveId" clId="{9D545D3C-3775-4285-8E10-35B118970130}" dt="2021-02-11T08:27:27.357" v="1694" actId="1076"/>
          <ac:spMkLst>
            <pc:docMk/>
            <pc:sldMk cId="0" sldId="257"/>
            <ac:spMk id="64" creationId="{00000000-0000-0000-0000-000000000000}"/>
          </ac:spMkLst>
        </pc:spChg>
        <pc:spChg chg="mod">
          <ac:chgData name="Leo Canseco" userId="1e4c18c56eabe1f7" providerId="LiveId" clId="{9D545D3C-3775-4285-8E10-35B118970130}" dt="2021-02-11T08:26:50.059" v="1683" actId="1076"/>
          <ac:spMkLst>
            <pc:docMk/>
            <pc:sldMk cId="0" sldId="257"/>
            <ac:spMk id="66" creationId="{00000000-0000-0000-0000-000000000000}"/>
          </ac:spMkLst>
        </pc:spChg>
        <pc:spChg chg="mod">
          <ac:chgData name="Leo Canseco" userId="1e4c18c56eabe1f7" providerId="LiveId" clId="{9D545D3C-3775-4285-8E10-35B118970130}" dt="2021-02-11T08:27:38.612" v="1697" actId="1076"/>
          <ac:spMkLst>
            <pc:docMk/>
            <pc:sldMk cId="0" sldId="257"/>
            <ac:spMk id="67" creationId="{00000000-0000-0000-0000-000000000000}"/>
          </ac:spMkLst>
        </pc:spChg>
        <pc:picChg chg="mod">
          <ac:chgData name="Leo Canseco" userId="1e4c18c56eabe1f7" providerId="LiveId" clId="{9D545D3C-3775-4285-8E10-35B118970130}" dt="2021-02-11T08:27:25.277" v="1693" actId="1440"/>
          <ac:picMkLst>
            <pc:docMk/>
            <pc:sldMk cId="0" sldId="257"/>
            <ac:picMk id="63" creationId="{00000000-0000-0000-0000-000000000000}"/>
          </ac:picMkLst>
        </pc:picChg>
        <pc:picChg chg="mod modCrop">
          <ac:chgData name="Leo Canseco" userId="1e4c18c56eabe1f7" providerId="LiveId" clId="{9D545D3C-3775-4285-8E10-35B118970130}" dt="2021-02-11T08:26:42.667" v="1680" actId="732"/>
          <ac:picMkLst>
            <pc:docMk/>
            <pc:sldMk cId="0" sldId="257"/>
            <ac:picMk id="65" creationId="{00000000-0000-0000-0000-000000000000}"/>
          </ac:picMkLst>
        </pc:picChg>
      </pc:sldChg>
      <pc:sldChg chg="delSp modSp mod setBg modNotes">
        <pc:chgData name="Leo Canseco" userId="1e4c18c56eabe1f7" providerId="LiveId" clId="{9D545D3C-3775-4285-8E10-35B118970130}" dt="2021-02-11T08:28:15.378" v="1707" actId="113"/>
        <pc:sldMkLst>
          <pc:docMk/>
          <pc:sldMk cId="0" sldId="258"/>
        </pc:sldMkLst>
        <pc:spChg chg="mod">
          <ac:chgData name="Leo Canseco" userId="1e4c18c56eabe1f7" providerId="LiveId" clId="{9D545D3C-3775-4285-8E10-35B118970130}" dt="2021-02-11T08:28:03.348" v="1705" actId="1076"/>
          <ac:spMkLst>
            <pc:docMk/>
            <pc:sldMk cId="0" sldId="258"/>
            <ac:spMk id="72" creationId="{00000000-0000-0000-0000-000000000000}"/>
          </ac:spMkLst>
        </pc:spChg>
        <pc:spChg chg="del mod">
          <ac:chgData name="Leo Canseco" userId="1e4c18c56eabe1f7" providerId="LiveId" clId="{9D545D3C-3775-4285-8E10-35B118970130}" dt="2021-02-11T07:55:29.137" v="802" actId="478"/>
          <ac:spMkLst>
            <pc:docMk/>
            <pc:sldMk cId="0" sldId="258"/>
            <ac:spMk id="73" creationId="{00000000-0000-0000-0000-000000000000}"/>
          </ac:spMkLst>
        </pc:spChg>
        <pc:spChg chg="mod">
          <ac:chgData name="Leo Canseco" userId="1e4c18c56eabe1f7" providerId="LiveId" clId="{9D545D3C-3775-4285-8E10-35B118970130}" dt="2021-02-11T08:28:15.378" v="1707" actId="113"/>
          <ac:spMkLst>
            <pc:docMk/>
            <pc:sldMk cId="0" sldId="258"/>
            <ac:spMk id="75" creationId="{00000000-0000-0000-0000-000000000000}"/>
          </ac:spMkLst>
        </pc:spChg>
      </pc:sldChg>
      <pc:sldChg chg="delSp modSp mod setBg modNotes">
        <pc:chgData name="Leo Canseco" userId="1e4c18c56eabe1f7" providerId="LiveId" clId="{9D545D3C-3775-4285-8E10-35B118970130}" dt="2021-02-11T08:29:34.117" v="1716" actId="207"/>
        <pc:sldMkLst>
          <pc:docMk/>
          <pc:sldMk cId="0" sldId="259"/>
        </pc:sldMkLst>
        <pc:spChg chg="mod">
          <ac:chgData name="Leo Canseco" userId="1e4c18c56eabe1f7" providerId="LiveId" clId="{9D545D3C-3775-4285-8E10-35B118970130}" dt="2021-02-11T08:29:34.117" v="1716" actId="207"/>
          <ac:spMkLst>
            <pc:docMk/>
            <pc:sldMk cId="0" sldId="259"/>
            <ac:spMk id="80" creationId="{00000000-0000-0000-0000-000000000000}"/>
          </ac:spMkLst>
        </pc:spChg>
        <pc:spChg chg="del mod">
          <ac:chgData name="Leo Canseco" userId="1e4c18c56eabe1f7" providerId="LiveId" clId="{9D545D3C-3775-4285-8E10-35B118970130}" dt="2021-02-11T07:55:06.939" v="782" actId="478"/>
          <ac:spMkLst>
            <pc:docMk/>
            <pc:sldMk cId="0" sldId="259"/>
            <ac:spMk id="81" creationId="{00000000-0000-0000-0000-000000000000}"/>
          </ac:spMkLst>
        </pc:spChg>
        <pc:picChg chg="mod">
          <ac:chgData name="Leo Canseco" userId="1e4c18c56eabe1f7" providerId="LiveId" clId="{9D545D3C-3775-4285-8E10-35B118970130}" dt="2021-02-11T08:29:09.670" v="1709" actId="1076"/>
          <ac:picMkLst>
            <pc:docMk/>
            <pc:sldMk cId="0" sldId="259"/>
            <ac:picMk id="82" creationId="{00000000-0000-0000-0000-000000000000}"/>
          </ac:picMkLst>
        </pc:picChg>
      </pc:sldChg>
      <pc:sldChg chg="modSp mod setBg modNotes">
        <pc:chgData name="Leo Canseco" userId="1e4c18c56eabe1f7" providerId="LiveId" clId="{9D545D3C-3775-4285-8E10-35B118970130}" dt="2021-02-11T08:30:18.410" v="1720" actId="113"/>
        <pc:sldMkLst>
          <pc:docMk/>
          <pc:sldMk cId="0" sldId="260"/>
        </pc:sldMkLst>
        <pc:spChg chg="mod">
          <ac:chgData name="Leo Canseco" userId="1e4c18c56eabe1f7" providerId="LiveId" clId="{9D545D3C-3775-4285-8E10-35B118970130}" dt="2021-02-11T08:29:51.700" v="1717" actId="113"/>
          <ac:spMkLst>
            <pc:docMk/>
            <pc:sldMk cId="0" sldId="260"/>
            <ac:spMk id="87" creationId="{00000000-0000-0000-0000-000000000000}"/>
          </ac:spMkLst>
        </pc:spChg>
        <pc:spChg chg="mod">
          <ac:chgData name="Leo Canseco" userId="1e4c18c56eabe1f7" providerId="LiveId" clId="{9D545D3C-3775-4285-8E10-35B118970130}" dt="2021-02-11T08:30:15.737" v="1719" actId="113"/>
          <ac:spMkLst>
            <pc:docMk/>
            <pc:sldMk cId="0" sldId="260"/>
            <ac:spMk id="91" creationId="{00000000-0000-0000-0000-000000000000}"/>
          </ac:spMkLst>
        </pc:spChg>
        <pc:spChg chg="mod">
          <ac:chgData name="Leo Canseco" userId="1e4c18c56eabe1f7" providerId="LiveId" clId="{9D545D3C-3775-4285-8E10-35B118970130}" dt="2021-02-11T08:30:18.410" v="1720" actId="113"/>
          <ac:spMkLst>
            <pc:docMk/>
            <pc:sldMk cId="0" sldId="260"/>
            <ac:spMk id="95" creationId="{00000000-0000-0000-0000-000000000000}"/>
          </ac:spMkLst>
        </pc:spChg>
        <pc:picChg chg="mod">
          <ac:chgData name="Leo Canseco" userId="1e4c18c56eabe1f7" providerId="LiveId" clId="{9D545D3C-3775-4285-8E10-35B118970130}" dt="2021-02-11T08:16:45.584" v="1344" actId="1076"/>
          <ac:picMkLst>
            <pc:docMk/>
            <pc:sldMk cId="0" sldId="260"/>
            <ac:picMk id="88" creationId="{00000000-0000-0000-0000-000000000000}"/>
          </ac:picMkLst>
        </pc:picChg>
        <pc:picChg chg="mod modCrop">
          <ac:chgData name="Leo Canseco" userId="1e4c18c56eabe1f7" providerId="LiveId" clId="{9D545D3C-3775-4285-8E10-35B118970130}" dt="2021-02-11T08:16:40.886" v="1343" actId="1076"/>
          <ac:picMkLst>
            <pc:docMk/>
            <pc:sldMk cId="0" sldId="260"/>
            <ac:picMk id="89" creationId="{00000000-0000-0000-0000-000000000000}"/>
          </ac:picMkLst>
        </pc:picChg>
        <pc:picChg chg="mod modCrop">
          <ac:chgData name="Leo Canseco" userId="1e4c18c56eabe1f7" providerId="LiveId" clId="{9D545D3C-3775-4285-8E10-35B118970130}" dt="2021-02-11T08:16:38.815" v="1342" actId="1076"/>
          <ac:picMkLst>
            <pc:docMk/>
            <pc:sldMk cId="0" sldId="260"/>
            <ac:picMk id="90" creationId="{00000000-0000-0000-0000-000000000000}"/>
          </ac:picMkLst>
        </pc:picChg>
        <pc:picChg chg="mod">
          <ac:chgData name="Leo Canseco" userId="1e4c18c56eabe1f7" providerId="LiveId" clId="{9D545D3C-3775-4285-8E10-35B118970130}" dt="2021-02-11T08:16:55.455" v="1345" actId="1440"/>
          <ac:picMkLst>
            <pc:docMk/>
            <pc:sldMk cId="0" sldId="260"/>
            <ac:picMk id="93" creationId="{00000000-0000-0000-0000-000000000000}"/>
          </ac:picMkLst>
        </pc:picChg>
        <pc:picChg chg="mod">
          <ac:chgData name="Leo Canseco" userId="1e4c18c56eabe1f7" providerId="LiveId" clId="{9D545D3C-3775-4285-8E10-35B118970130}" dt="2021-02-11T08:16:58.292" v="1346" actId="1440"/>
          <ac:picMkLst>
            <pc:docMk/>
            <pc:sldMk cId="0" sldId="260"/>
            <ac:picMk id="94" creationId="{00000000-0000-0000-0000-000000000000}"/>
          </ac:picMkLst>
        </pc:picChg>
      </pc:sldChg>
      <pc:sldChg chg="modSp mod setBg modNotes">
        <pc:chgData name="Leo Canseco" userId="1e4c18c56eabe1f7" providerId="LiveId" clId="{9D545D3C-3775-4285-8E10-35B118970130}" dt="2021-02-11T08:19:57.750" v="1397" actId="1076"/>
        <pc:sldMkLst>
          <pc:docMk/>
          <pc:sldMk cId="0" sldId="261"/>
        </pc:sldMkLst>
        <pc:spChg chg="mod">
          <ac:chgData name="Leo Canseco" userId="1e4c18c56eabe1f7" providerId="LiveId" clId="{9D545D3C-3775-4285-8E10-35B118970130}" dt="2021-02-11T08:19:31.828" v="1391" actId="403"/>
          <ac:spMkLst>
            <pc:docMk/>
            <pc:sldMk cId="0" sldId="261"/>
            <ac:spMk id="105" creationId="{00000000-0000-0000-0000-000000000000}"/>
          </ac:spMkLst>
        </pc:spChg>
        <pc:spChg chg="mod">
          <ac:chgData name="Leo Canseco" userId="1e4c18c56eabe1f7" providerId="LiveId" clId="{9D545D3C-3775-4285-8E10-35B118970130}" dt="2021-02-11T08:19:48.106" v="1394" actId="1076"/>
          <ac:spMkLst>
            <pc:docMk/>
            <pc:sldMk cId="0" sldId="261"/>
            <ac:spMk id="106" creationId="{00000000-0000-0000-0000-000000000000}"/>
          </ac:spMkLst>
        </pc:spChg>
        <pc:spChg chg="mod">
          <ac:chgData name="Leo Canseco" userId="1e4c18c56eabe1f7" providerId="LiveId" clId="{9D545D3C-3775-4285-8E10-35B118970130}" dt="2021-02-11T08:19:57.750" v="1397" actId="1076"/>
          <ac:spMkLst>
            <pc:docMk/>
            <pc:sldMk cId="0" sldId="261"/>
            <ac:spMk id="107" creationId="{00000000-0000-0000-0000-000000000000}"/>
          </ac:spMkLst>
        </pc:spChg>
        <pc:spChg chg="mod">
          <ac:chgData name="Leo Canseco" userId="1e4c18c56eabe1f7" providerId="LiveId" clId="{9D545D3C-3775-4285-8E10-35B118970130}" dt="2021-02-11T08:19:28.977" v="1390" actId="403"/>
          <ac:spMkLst>
            <pc:docMk/>
            <pc:sldMk cId="0" sldId="261"/>
            <ac:spMk id="108" creationId="{00000000-0000-0000-0000-000000000000}"/>
          </ac:spMkLst>
        </pc:spChg>
        <pc:spChg chg="mod">
          <ac:chgData name="Leo Canseco" userId="1e4c18c56eabe1f7" providerId="LiveId" clId="{9D545D3C-3775-4285-8E10-35B118970130}" dt="2021-02-11T08:19:25.508" v="1389" actId="14100"/>
          <ac:spMkLst>
            <pc:docMk/>
            <pc:sldMk cId="0" sldId="261"/>
            <ac:spMk id="109" creationId="{00000000-0000-0000-0000-000000000000}"/>
          </ac:spMkLst>
        </pc:spChg>
        <pc:spChg chg="mod">
          <ac:chgData name="Leo Canseco" userId="1e4c18c56eabe1f7" providerId="LiveId" clId="{9D545D3C-3775-4285-8E10-35B118970130}" dt="2021-02-11T08:19:20.732" v="1387" actId="14100"/>
          <ac:spMkLst>
            <pc:docMk/>
            <pc:sldMk cId="0" sldId="261"/>
            <ac:spMk id="110" creationId="{00000000-0000-0000-0000-000000000000}"/>
          </ac:spMkLst>
        </pc:spChg>
        <pc:picChg chg="mod">
          <ac:chgData name="Leo Canseco" userId="1e4c18c56eabe1f7" providerId="LiveId" clId="{9D545D3C-3775-4285-8E10-35B118970130}" dt="2021-02-11T08:14:39.281" v="1320" actId="1440"/>
          <ac:picMkLst>
            <pc:docMk/>
            <pc:sldMk cId="0" sldId="261"/>
            <ac:picMk id="100" creationId="{00000000-0000-0000-0000-000000000000}"/>
          </ac:picMkLst>
        </pc:picChg>
        <pc:picChg chg="mod">
          <ac:chgData name="Leo Canseco" userId="1e4c18c56eabe1f7" providerId="LiveId" clId="{9D545D3C-3775-4285-8E10-35B118970130}" dt="2021-02-11T08:15:02.116" v="1324" actId="1076"/>
          <ac:picMkLst>
            <pc:docMk/>
            <pc:sldMk cId="0" sldId="261"/>
            <ac:picMk id="101" creationId="{00000000-0000-0000-0000-000000000000}"/>
          </ac:picMkLst>
        </pc:picChg>
        <pc:picChg chg="mod">
          <ac:chgData name="Leo Canseco" userId="1e4c18c56eabe1f7" providerId="LiveId" clId="{9D545D3C-3775-4285-8E10-35B118970130}" dt="2021-02-11T08:15:00.336" v="1323" actId="1076"/>
          <ac:picMkLst>
            <pc:docMk/>
            <pc:sldMk cId="0" sldId="261"/>
            <ac:picMk id="102" creationId="{00000000-0000-0000-0000-000000000000}"/>
          </ac:picMkLst>
        </pc:picChg>
        <pc:picChg chg="mod modCrop">
          <ac:chgData name="Leo Canseco" userId="1e4c18c56eabe1f7" providerId="LiveId" clId="{9D545D3C-3775-4285-8E10-35B118970130}" dt="2021-02-11T08:18:21.714" v="1363" actId="1076"/>
          <ac:picMkLst>
            <pc:docMk/>
            <pc:sldMk cId="0" sldId="261"/>
            <ac:picMk id="103" creationId="{00000000-0000-0000-0000-000000000000}"/>
          </ac:picMkLst>
        </pc:picChg>
        <pc:picChg chg="mod modCrop">
          <ac:chgData name="Leo Canseco" userId="1e4c18c56eabe1f7" providerId="LiveId" clId="{9D545D3C-3775-4285-8E10-35B118970130}" dt="2021-02-11T08:17:47.301" v="1354" actId="732"/>
          <ac:picMkLst>
            <pc:docMk/>
            <pc:sldMk cId="0" sldId="261"/>
            <ac:picMk id="104" creationId="{00000000-0000-0000-0000-000000000000}"/>
          </ac:picMkLst>
        </pc:picChg>
      </pc:sldChg>
      <pc:sldChg chg="modSp mod setBg modNotes">
        <pc:chgData name="Leo Canseco" userId="1e4c18c56eabe1f7" providerId="LiveId" clId="{9D545D3C-3775-4285-8E10-35B118970130}" dt="2021-02-11T08:01:12.008" v="939" actId="113"/>
        <pc:sldMkLst>
          <pc:docMk/>
          <pc:sldMk cId="0" sldId="262"/>
        </pc:sldMkLst>
        <pc:spChg chg="mod">
          <ac:chgData name="Leo Canseco" userId="1e4c18c56eabe1f7" providerId="LiveId" clId="{9D545D3C-3775-4285-8E10-35B118970130}" dt="2021-02-11T08:01:12.008" v="939" actId="113"/>
          <ac:spMkLst>
            <pc:docMk/>
            <pc:sldMk cId="0" sldId="262"/>
            <ac:spMk id="115" creationId="{00000000-0000-0000-0000-000000000000}"/>
          </ac:spMkLst>
        </pc:spChg>
        <pc:picChg chg="mod">
          <ac:chgData name="Leo Canseco" userId="1e4c18c56eabe1f7" providerId="LiveId" clId="{9D545D3C-3775-4285-8E10-35B118970130}" dt="2021-02-11T07:59:48.038" v="924" actId="1440"/>
          <ac:picMkLst>
            <pc:docMk/>
            <pc:sldMk cId="0" sldId="262"/>
            <ac:picMk id="116" creationId="{00000000-0000-0000-0000-000000000000}"/>
          </ac:picMkLst>
        </pc:picChg>
        <pc:picChg chg="mod">
          <ac:chgData name="Leo Canseco" userId="1e4c18c56eabe1f7" providerId="LiveId" clId="{9D545D3C-3775-4285-8E10-35B118970130}" dt="2021-02-11T08:00:59.177" v="932" actId="1440"/>
          <ac:picMkLst>
            <pc:docMk/>
            <pc:sldMk cId="0" sldId="262"/>
            <ac:picMk id="117" creationId="{00000000-0000-0000-0000-000000000000}"/>
          </ac:picMkLst>
        </pc:picChg>
      </pc:sldChg>
      <pc:sldChg chg="modSp mod setBg modNotes">
        <pc:chgData name="Leo Canseco" userId="1e4c18c56eabe1f7" providerId="LiveId" clId="{9D545D3C-3775-4285-8E10-35B118970130}" dt="2021-02-11T08:20:24.098" v="1399" actId="1440"/>
        <pc:sldMkLst>
          <pc:docMk/>
          <pc:sldMk cId="0" sldId="263"/>
        </pc:sldMkLst>
        <pc:spChg chg="mod">
          <ac:chgData name="Leo Canseco" userId="1e4c18c56eabe1f7" providerId="LiveId" clId="{9D545D3C-3775-4285-8E10-35B118970130}" dt="2021-02-11T08:02:28.658" v="948" actId="108"/>
          <ac:spMkLst>
            <pc:docMk/>
            <pc:sldMk cId="0" sldId="263"/>
            <ac:spMk id="122" creationId="{00000000-0000-0000-0000-000000000000}"/>
          </ac:spMkLst>
        </pc:spChg>
        <pc:spChg chg="mod">
          <ac:chgData name="Leo Canseco" userId="1e4c18c56eabe1f7" providerId="LiveId" clId="{9D545D3C-3775-4285-8E10-35B118970130}" dt="2021-02-11T08:02:05.753" v="946" actId="2711"/>
          <ac:spMkLst>
            <pc:docMk/>
            <pc:sldMk cId="0" sldId="263"/>
            <ac:spMk id="124" creationId="{00000000-0000-0000-0000-000000000000}"/>
          </ac:spMkLst>
        </pc:spChg>
        <pc:picChg chg="mod">
          <ac:chgData name="Leo Canseco" userId="1e4c18c56eabe1f7" providerId="LiveId" clId="{9D545D3C-3775-4285-8E10-35B118970130}" dt="2021-02-11T08:20:21.805" v="1398" actId="1440"/>
          <ac:picMkLst>
            <pc:docMk/>
            <pc:sldMk cId="0" sldId="263"/>
            <ac:picMk id="123" creationId="{00000000-0000-0000-0000-000000000000}"/>
          </ac:picMkLst>
        </pc:picChg>
        <pc:picChg chg="mod">
          <ac:chgData name="Leo Canseco" userId="1e4c18c56eabe1f7" providerId="LiveId" clId="{9D545D3C-3775-4285-8E10-35B118970130}" dt="2021-02-11T08:20:24.098" v="1399" actId="1440"/>
          <ac:picMkLst>
            <pc:docMk/>
            <pc:sldMk cId="0" sldId="263"/>
            <ac:picMk id="125" creationId="{00000000-0000-0000-0000-000000000000}"/>
          </ac:picMkLst>
        </pc:picChg>
      </pc:sldChg>
      <pc:sldChg chg="addSp delSp modSp mod setBg modNotes">
        <pc:chgData name="Leo Canseco" userId="1e4c18c56eabe1f7" providerId="LiveId" clId="{9D545D3C-3775-4285-8E10-35B118970130}" dt="2021-02-11T08:20:34.232" v="1400" actId="1440"/>
        <pc:sldMkLst>
          <pc:docMk/>
          <pc:sldMk cId="0" sldId="264"/>
        </pc:sldMkLst>
        <pc:spChg chg="add del">
          <ac:chgData name="Leo Canseco" userId="1e4c18c56eabe1f7" providerId="LiveId" clId="{9D545D3C-3775-4285-8E10-35B118970130}" dt="2021-02-11T08:06:24.379" v="969" actId="26606"/>
          <ac:spMkLst>
            <pc:docMk/>
            <pc:sldMk cId="0" sldId="264"/>
            <ac:spMk id="15" creationId="{7E633E68-B925-44AC-A7C1-894D907EE72D}"/>
          </ac:spMkLst>
        </pc:spChg>
        <pc:spChg chg="add del">
          <ac:chgData name="Leo Canseco" userId="1e4c18c56eabe1f7" providerId="LiveId" clId="{9D545D3C-3775-4285-8E10-35B118970130}" dt="2021-02-11T08:06:26.314" v="971" actId="26606"/>
          <ac:spMkLst>
            <pc:docMk/>
            <pc:sldMk cId="0" sldId="264"/>
            <ac:spMk id="17" creationId="{E04044DE-2387-41C2-857F-132B16793228}"/>
          </ac:spMkLst>
        </pc:spChg>
        <pc:spChg chg="add del">
          <ac:chgData name="Leo Canseco" userId="1e4c18c56eabe1f7" providerId="LiveId" clId="{9D545D3C-3775-4285-8E10-35B118970130}" dt="2021-02-11T08:06:26.314" v="971" actId="26606"/>
          <ac:spMkLst>
            <pc:docMk/>
            <pc:sldMk cId="0" sldId="264"/>
            <ac:spMk id="19" creationId="{FF45FBF2-7D66-42AD-9DF3-D6B32C25A4F3}"/>
          </ac:spMkLst>
        </pc:spChg>
        <pc:spChg chg="add del">
          <ac:chgData name="Leo Canseco" userId="1e4c18c56eabe1f7" providerId="LiveId" clId="{9D545D3C-3775-4285-8E10-35B118970130}" dt="2021-02-11T08:06:27.500" v="973" actId="26606"/>
          <ac:spMkLst>
            <pc:docMk/>
            <pc:sldMk cId="0" sldId="264"/>
            <ac:spMk id="22" creationId="{43F8250A-B5BC-48E8-9E34-320C6AB61351}"/>
          </ac:spMkLst>
        </pc:spChg>
        <pc:spChg chg="add del">
          <ac:chgData name="Leo Canseco" userId="1e4c18c56eabe1f7" providerId="LiveId" clId="{9D545D3C-3775-4285-8E10-35B118970130}" dt="2021-02-11T08:06:27.500" v="973" actId="26606"/>
          <ac:spMkLst>
            <pc:docMk/>
            <pc:sldMk cId="0" sldId="264"/>
            <ac:spMk id="23" creationId="{A2829537-8D6E-4F27-8454-8F19BEA8C11F}"/>
          </ac:spMkLst>
        </pc:spChg>
        <pc:spChg chg="add">
          <ac:chgData name="Leo Canseco" userId="1e4c18c56eabe1f7" providerId="LiveId" clId="{9D545D3C-3775-4285-8E10-35B118970130}" dt="2021-02-11T08:06:27.510" v="974" actId="26606"/>
          <ac:spMkLst>
            <pc:docMk/>
            <pc:sldMk cId="0" sldId="264"/>
            <ac:spMk id="26" creationId="{B1ECD48A-A6CE-48F3-8E89-3399C99382F1}"/>
          </ac:spMkLst>
        </pc:spChg>
        <pc:spChg chg="add">
          <ac:chgData name="Leo Canseco" userId="1e4c18c56eabe1f7" providerId="LiveId" clId="{9D545D3C-3775-4285-8E10-35B118970130}" dt="2021-02-11T08:06:27.510" v="974" actId="26606"/>
          <ac:spMkLst>
            <pc:docMk/>
            <pc:sldMk cId="0" sldId="264"/>
            <ac:spMk id="27" creationId="{0A3F7A1B-3080-4A65-A240-2E1A6EF84567}"/>
          </ac:spMkLst>
        </pc:spChg>
        <pc:grpChg chg="add del">
          <ac:chgData name="Leo Canseco" userId="1e4c18c56eabe1f7" providerId="LiveId" clId="{9D545D3C-3775-4285-8E10-35B118970130}" dt="2021-02-11T08:06:24.379" v="969" actId="26606"/>
          <ac:grpSpMkLst>
            <pc:docMk/>
            <pc:sldMk cId="0" sldId="264"/>
            <ac:grpSpMk id="8" creationId="{2103B461-323C-4912-BFFD-C37582662085}"/>
          </ac:grpSpMkLst>
        </pc:grpChg>
        <pc:grpChg chg="add del">
          <ac:chgData name="Leo Canseco" userId="1e4c18c56eabe1f7" providerId="LiveId" clId="{9D545D3C-3775-4285-8E10-35B118970130}" dt="2021-02-11T08:06:26.314" v="971" actId="26606"/>
          <ac:grpSpMkLst>
            <pc:docMk/>
            <pc:sldMk cId="0" sldId="264"/>
            <ac:grpSpMk id="18" creationId="{12D8CD66-6E34-4232-868C-F61EC84AFC0B}"/>
          </ac:grpSpMkLst>
        </pc:grpChg>
        <pc:grpChg chg="add del">
          <ac:chgData name="Leo Canseco" userId="1e4c18c56eabe1f7" providerId="LiveId" clId="{9D545D3C-3775-4285-8E10-35B118970130}" dt="2021-02-11T08:06:27.500" v="973" actId="26606"/>
          <ac:grpSpMkLst>
            <pc:docMk/>
            <pc:sldMk cId="0" sldId="264"/>
            <ac:grpSpMk id="21" creationId="{12D8CD66-6E34-4232-868C-F61EC84AFC0B}"/>
          </ac:grpSpMkLst>
        </pc:grpChg>
        <pc:grpChg chg="add">
          <ac:chgData name="Leo Canseco" userId="1e4c18c56eabe1f7" providerId="LiveId" clId="{9D545D3C-3775-4285-8E10-35B118970130}" dt="2021-02-11T08:06:27.510" v="974" actId="26606"/>
          <ac:grpSpMkLst>
            <pc:docMk/>
            <pc:sldMk cId="0" sldId="264"/>
            <ac:grpSpMk id="25" creationId="{2103B461-323C-4912-BFFD-C37582662085}"/>
          </ac:grpSpMkLst>
        </pc:grpChg>
        <pc:picChg chg="add mod">
          <ac:chgData name="Leo Canseco" userId="1e4c18c56eabe1f7" providerId="LiveId" clId="{9D545D3C-3775-4285-8E10-35B118970130}" dt="2021-02-11T08:20:34.232" v="1400" actId="1440"/>
          <ac:picMkLst>
            <pc:docMk/>
            <pc:sldMk cId="0" sldId="264"/>
            <ac:picMk id="3" creationId="{9E26AA81-EB9C-420A-B835-482950A37625}"/>
          </ac:picMkLst>
        </pc:picChg>
        <pc:picChg chg="del mod">
          <ac:chgData name="Leo Canseco" userId="1e4c18c56eabe1f7" providerId="LiveId" clId="{9D545D3C-3775-4285-8E10-35B118970130}" dt="2021-02-11T08:05:54.289" v="960" actId="478"/>
          <ac:picMkLst>
            <pc:docMk/>
            <pc:sldMk cId="0" sldId="264"/>
            <ac:picMk id="130" creationId="{00000000-0000-0000-0000-000000000000}"/>
          </ac:picMkLst>
        </pc:picChg>
      </pc:sldChg>
      <pc:sldChg chg="delSp modSp del mod modNotes">
        <pc:chgData name="Leo Canseco" userId="1e4c18c56eabe1f7" providerId="LiveId" clId="{9D545D3C-3775-4285-8E10-35B118970130}" dt="2021-02-11T08:09:45.495" v="1088" actId="2696"/>
        <pc:sldMkLst>
          <pc:docMk/>
          <pc:sldMk cId="0" sldId="265"/>
        </pc:sldMkLst>
        <pc:picChg chg="del mod">
          <ac:chgData name="Leo Canseco" userId="1e4c18c56eabe1f7" providerId="LiveId" clId="{9D545D3C-3775-4285-8E10-35B118970130}" dt="2021-02-11T08:05:57.544" v="961" actId="478"/>
          <ac:picMkLst>
            <pc:docMk/>
            <pc:sldMk cId="0" sldId="265"/>
            <ac:picMk id="135" creationId="{00000000-0000-0000-0000-000000000000}"/>
          </ac:picMkLst>
        </pc:picChg>
      </pc:sldChg>
      <pc:sldChg chg="modSp mod setBg modNotes">
        <pc:chgData name="Leo Canseco" userId="1e4c18c56eabe1f7" providerId="LiveId" clId="{9D545D3C-3775-4285-8E10-35B118970130}" dt="2021-02-11T08:20:41.586" v="1401" actId="1440"/>
        <pc:sldMkLst>
          <pc:docMk/>
          <pc:sldMk cId="0" sldId="266"/>
        </pc:sldMkLst>
        <pc:spChg chg="mod">
          <ac:chgData name="Leo Canseco" userId="1e4c18c56eabe1f7" providerId="LiveId" clId="{9D545D3C-3775-4285-8E10-35B118970130}" dt="2021-02-11T08:10:05.722" v="1091" actId="1076"/>
          <ac:spMkLst>
            <pc:docMk/>
            <pc:sldMk cId="0" sldId="266"/>
            <ac:spMk id="140" creationId="{00000000-0000-0000-0000-000000000000}"/>
          </ac:spMkLst>
        </pc:spChg>
        <pc:picChg chg="mod">
          <ac:chgData name="Leo Canseco" userId="1e4c18c56eabe1f7" providerId="LiveId" clId="{9D545D3C-3775-4285-8E10-35B118970130}" dt="2021-02-11T08:20:41.586" v="1401" actId="1440"/>
          <ac:picMkLst>
            <pc:docMk/>
            <pc:sldMk cId="0" sldId="266"/>
            <ac:picMk id="141" creationId="{00000000-0000-0000-0000-000000000000}"/>
          </ac:picMkLst>
        </pc:picChg>
      </pc:sldChg>
      <pc:sldChg chg="modSp mod setBg modNotes">
        <pc:chgData name="Leo Canseco" userId="1e4c18c56eabe1f7" providerId="LiveId" clId="{9D545D3C-3775-4285-8E10-35B118970130}" dt="2021-02-11T08:20:53.113" v="1402" actId="1440"/>
        <pc:sldMkLst>
          <pc:docMk/>
          <pc:sldMk cId="0" sldId="267"/>
        </pc:sldMkLst>
        <pc:spChg chg="mod">
          <ac:chgData name="Leo Canseco" userId="1e4c18c56eabe1f7" providerId="LiveId" clId="{9D545D3C-3775-4285-8E10-35B118970130}" dt="2021-02-11T08:03:52.737" v="956" actId="27636"/>
          <ac:spMkLst>
            <pc:docMk/>
            <pc:sldMk cId="0" sldId="267"/>
            <ac:spMk id="146" creationId="{00000000-0000-0000-0000-000000000000}"/>
          </ac:spMkLst>
        </pc:spChg>
        <pc:picChg chg="mod">
          <ac:chgData name="Leo Canseco" userId="1e4c18c56eabe1f7" providerId="LiveId" clId="{9D545D3C-3775-4285-8E10-35B118970130}" dt="2021-02-11T08:20:53.113" v="1402" actId="1440"/>
          <ac:picMkLst>
            <pc:docMk/>
            <pc:sldMk cId="0" sldId="267"/>
            <ac:picMk id="147" creationId="{00000000-0000-0000-0000-000000000000}"/>
          </ac:picMkLst>
        </pc:picChg>
      </pc:sldChg>
      <pc:sldChg chg="addSp delSp modSp mod setBg modNotes">
        <pc:chgData name="Leo Canseco" userId="1e4c18c56eabe1f7" providerId="LiveId" clId="{9D545D3C-3775-4285-8E10-35B118970130}" dt="2021-02-11T07:48:50.001" v="49" actId="26606"/>
        <pc:sldMkLst>
          <pc:docMk/>
          <pc:sldMk cId="0" sldId="268"/>
        </pc:sldMkLst>
        <pc:spChg chg="add">
          <ac:chgData name="Leo Canseco" userId="1e4c18c56eabe1f7" providerId="LiveId" clId="{9D545D3C-3775-4285-8E10-35B118970130}" dt="2021-02-11T07:48:50.001" v="49" actId="26606"/>
          <ac:spMkLst>
            <pc:docMk/>
            <pc:sldMk cId="0" sldId="268"/>
            <ac:spMk id="105" creationId="{7A675F33-98AF-4B83-A3BB-0780A23145E6}"/>
          </ac:spMkLst>
        </pc:spChg>
        <pc:spChg chg="mod">
          <ac:chgData name="Leo Canseco" userId="1e4c18c56eabe1f7" providerId="LiveId" clId="{9D545D3C-3775-4285-8E10-35B118970130}" dt="2021-02-11T07:48:50.001" v="49" actId="26606"/>
          <ac:spMkLst>
            <pc:docMk/>
            <pc:sldMk cId="0" sldId="268"/>
            <ac:spMk id="152" creationId="{00000000-0000-0000-0000-000000000000}"/>
          </ac:spMkLst>
        </pc:spChg>
        <pc:spChg chg="del mod">
          <ac:chgData name="Leo Canseco" userId="1e4c18c56eabe1f7" providerId="LiveId" clId="{9D545D3C-3775-4285-8E10-35B118970130}" dt="2021-02-11T07:48:50.001" v="49" actId="26606"/>
          <ac:spMkLst>
            <pc:docMk/>
            <pc:sldMk cId="0" sldId="268"/>
            <ac:spMk id="153" creationId="{00000000-0000-0000-0000-000000000000}"/>
          </ac:spMkLst>
        </pc:spChg>
        <pc:picChg chg="add">
          <ac:chgData name="Leo Canseco" userId="1e4c18c56eabe1f7" providerId="LiveId" clId="{9D545D3C-3775-4285-8E10-35B118970130}" dt="2021-02-11T07:48:50.001" v="49" actId="26606"/>
          <ac:picMkLst>
            <pc:docMk/>
            <pc:sldMk cId="0" sldId="268"/>
            <ac:picMk id="155" creationId="{16A259D3-4693-47EA-AAA7-207050A6CF74}"/>
          </ac:picMkLst>
        </pc:picChg>
        <pc:cxnChg chg="add">
          <ac:chgData name="Leo Canseco" userId="1e4c18c56eabe1f7" providerId="LiveId" clId="{9D545D3C-3775-4285-8E10-35B118970130}" dt="2021-02-11T07:48:50.001" v="49" actId="26606"/>
          <ac:cxnSpMkLst>
            <pc:docMk/>
            <pc:sldMk cId="0" sldId="268"/>
            <ac:cxnSpMk id="95" creationId="{C9E04345-1043-4D96-ABE6-00F6ACF69694}"/>
          </ac:cxnSpMkLst>
        </pc:cxnChg>
        <pc:cxnChg chg="add">
          <ac:chgData name="Leo Canseco" userId="1e4c18c56eabe1f7" providerId="LiveId" clId="{9D545D3C-3775-4285-8E10-35B118970130}" dt="2021-02-11T07:48:50.001" v="49" actId="26606"/>
          <ac:cxnSpMkLst>
            <pc:docMk/>
            <pc:sldMk cId="0" sldId="268"/>
            <ac:cxnSpMk id="97" creationId="{D7EE1466-9BC6-4EB8-9018-C6B91A8C8BE8}"/>
          </ac:cxnSpMkLst>
        </pc:cxnChg>
        <pc:cxnChg chg="add">
          <ac:chgData name="Leo Canseco" userId="1e4c18c56eabe1f7" providerId="LiveId" clId="{9D545D3C-3775-4285-8E10-35B118970130}" dt="2021-02-11T07:48:50.001" v="49" actId="26606"/>
          <ac:cxnSpMkLst>
            <pc:docMk/>
            <pc:sldMk cId="0" sldId="268"/>
            <ac:cxnSpMk id="99" creationId="{C1E67979-53DE-4CF0-9CA5-9AF63F6738DE}"/>
          </ac:cxnSpMkLst>
        </pc:cxnChg>
        <pc:cxnChg chg="add">
          <ac:chgData name="Leo Canseco" userId="1e4c18c56eabe1f7" providerId="LiveId" clId="{9D545D3C-3775-4285-8E10-35B118970130}" dt="2021-02-11T07:48:50.001" v="49" actId="26606"/>
          <ac:cxnSpMkLst>
            <pc:docMk/>
            <pc:sldMk cId="0" sldId="268"/>
            <ac:cxnSpMk id="101" creationId="{9F843DF4-BA4F-4BAE-B081-09118B7CE968}"/>
          </ac:cxnSpMkLst>
        </pc:cxnChg>
        <pc:cxnChg chg="add">
          <ac:chgData name="Leo Canseco" userId="1e4c18c56eabe1f7" providerId="LiveId" clId="{9D545D3C-3775-4285-8E10-35B118970130}" dt="2021-02-11T07:48:50.001" v="49" actId="26606"/>
          <ac:cxnSpMkLst>
            <pc:docMk/>
            <pc:sldMk cId="0" sldId="268"/>
            <ac:cxnSpMk id="103" creationId="{127259AD-7457-460C-8758-B05705CFD02A}"/>
          </ac:cxnSpMkLst>
        </pc:cxnChg>
      </pc:sldChg>
      <pc:sldChg chg="addSp delSp modSp new mod setBg">
        <pc:chgData name="Leo Canseco" userId="1e4c18c56eabe1f7" providerId="LiveId" clId="{9D545D3C-3775-4285-8E10-35B118970130}" dt="2021-02-11T08:25:47.190" v="1673" actId="1076"/>
        <pc:sldMkLst>
          <pc:docMk/>
          <pc:sldMk cId="2097417366" sldId="269"/>
        </pc:sldMkLst>
        <pc:spChg chg="mod">
          <ac:chgData name="Leo Canseco" userId="1e4c18c56eabe1f7" providerId="LiveId" clId="{9D545D3C-3775-4285-8E10-35B118970130}" dt="2021-02-11T08:25:43.748" v="1672" actId="1076"/>
          <ac:spMkLst>
            <pc:docMk/>
            <pc:sldMk cId="2097417366" sldId="269"/>
            <ac:spMk id="2" creationId="{E082D74E-72E5-44C4-90B6-0708B7EB18BE}"/>
          </ac:spMkLst>
        </pc:spChg>
        <pc:spChg chg="del">
          <ac:chgData name="Leo Canseco" userId="1e4c18c56eabe1f7" providerId="LiveId" clId="{9D545D3C-3775-4285-8E10-35B118970130}" dt="2021-02-11T07:49:16.534" v="51" actId="26606"/>
          <ac:spMkLst>
            <pc:docMk/>
            <pc:sldMk cId="2097417366" sldId="269"/>
            <ac:spMk id="3" creationId="{3B4C3178-456B-42F4-9D86-A410C8C58B64}"/>
          </ac:spMkLst>
        </pc:spChg>
        <pc:spChg chg="add mod">
          <ac:chgData name="Leo Canseco" userId="1e4c18c56eabe1f7" providerId="LiveId" clId="{9D545D3C-3775-4285-8E10-35B118970130}" dt="2021-02-11T08:25:47.190" v="1673" actId="1076"/>
          <ac:spMkLst>
            <pc:docMk/>
            <pc:sldMk cId="2097417366" sldId="269"/>
            <ac:spMk id="17" creationId="{5148D03C-93BE-4FD0-8CDF-CF5A5413132C}"/>
          </ac:spMkLst>
        </pc:spChg>
        <pc:spChg chg="add">
          <ac:chgData name="Leo Canseco" userId="1e4c18c56eabe1f7" providerId="LiveId" clId="{9D545D3C-3775-4285-8E10-35B118970130}" dt="2021-02-11T07:49:16.534" v="51" actId="26606"/>
          <ac:spMkLst>
            <pc:docMk/>
            <pc:sldMk cId="2097417366" sldId="269"/>
            <ac:spMk id="18" creationId="{4609862E-48F9-45AC-8D44-67A0268A7935}"/>
          </ac:spMkLst>
        </pc:spChg>
        <pc:grpChg chg="add">
          <ac:chgData name="Leo Canseco" userId="1e4c18c56eabe1f7" providerId="LiveId" clId="{9D545D3C-3775-4285-8E10-35B118970130}" dt="2021-02-11T07:49:16.534" v="51" actId="26606"/>
          <ac:grpSpMkLst>
            <pc:docMk/>
            <pc:sldMk cId="2097417366" sldId="269"/>
            <ac:grpSpMk id="20" creationId="{C97986E7-0E3C-4F64-886E-935DDCB83AA7}"/>
          </ac:grpSpMkLst>
        </pc:grpChg>
        <pc:cxnChg chg="add">
          <ac:chgData name="Leo Canseco" userId="1e4c18c56eabe1f7" providerId="LiveId" clId="{9D545D3C-3775-4285-8E10-35B118970130}" dt="2021-02-11T07:49:16.534" v="51" actId="26606"/>
          <ac:cxnSpMkLst>
            <pc:docMk/>
            <pc:sldMk cId="2097417366" sldId="269"/>
            <ac:cxnSpMk id="8" creationId="{FEB90296-CFE0-401D-9CA3-32966EC4F01D}"/>
          </ac:cxnSpMkLst>
        </pc:cxnChg>
        <pc:cxnChg chg="add">
          <ac:chgData name="Leo Canseco" userId="1e4c18c56eabe1f7" providerId="LiveId" clId="{9D545D3C-3775-4285-8E10-35B118970130}" dt="2021-02-11T07:49:16.534" v="51" actId="26606"/>
          <ac:cxnSpMkLst>
            <pc:docMk/>
            <pc:sldMk cId="2097417366" sldId="269"/>
            <ac:cxnSpMk id="10" creationId="{08C9B4EE-7611-4ED9-B356-7BDD377C39B0}"/>
          </ac:cxnSpMkLst>
        </pc:cxnChg>
        <pc:cxnChg chg="add">
          <ac:chgData name="Leo Canseco" userId="1e4c18c56eabe1f7" providerId="LiveId" clId="{9D545D3C-3775-4285-8E10-35B118970130}" dt="2021-02-11T07:49:16.534" v="51" actId="26606"/>
          <ac:cxnSpMkLst>
            <pc:docMk/>
            <pc:sldMk cId="2097417366" sldId="269"/>
            <ac:cxnSpMk id="12" creationId="{4A4F266A-F2F7-47CD-8BBC-E3777E982FD2}"/>
          </ac:cxnSpMkLst>
        </pc:cxnChg>
        <pc:cxnChg chg="add">
          <ac:chgData name="Leo Canseco" userId="1e4c18c56eabe1f7" providerId="LiveId" clId="{9D545D3C-3775-4285-8E10-35B118970130}" dt="2021-02-11T07:49:16.534" v="51" actId="26606"/>
          <ac:cxnSpMkLst>
            <pc:docMk/>
            <pc:sldMk cId="2097417366" sldId="269"/>
            <ac:cxnSpMk id="14" creationId="{20D69C80-8919-4A32-B897-F2A21F940574}"/>
          </ac:cxnSpMkLst>
        </pc:cxnChg>
        <pc:cxnChg chg="add">
          <ac:chgData name="Leo Canseco" userId="1e4c18c56eabe1f7" providerId="LiveId" clId="{9D545D3C-3775-4285-8E10-35B118970130}" dt="2021-02-11T07:49:16.534" v="51" actId="26606"/>
          <ac:cxnSpMkLst>
            <pc:docMk/>
            <pc:sldMk cId="2097417366" sldId="269"/>
            <ac:cxnSpMk id="16" creationId="{F427B072-CC5B-481B-9719-8CD4C54444BE}"/>
          </ac:cxnSpMkLst>
        </pc:cxnChg>
      </pc:sldChg>
      <pc:sldChg chg="addSp delSp modSp new mod setBg">
        <pc:chgData name="Leo Canseco" userId="1e4c18c56eabe1f7" providerId="LiveId" clId="{9D545D3C-3775-4285-8E10-35B118970130}" dt="2021-02-11T08:24:00.112" v="1591" actId="1076"/>
        <pc:sldMkLst>
          <pc:docMk/>
          <pc:sldMk cId="3742783987" sldId="270"/>
        </pc:sldMkLst>
        <pc:spChg chg="del mod">
          <ac:chgData name="Leo Canseco" userId="1e4c18c56eabe1f7" providerId="LiveId" clId="{9D545D3C-3775-4285-8E10-35B118970130}" dt="2021-02-11T08:21:33.284" v="1425" actId="478"/>
          <ac:spMkLst>
            <pc:docMk/>
            <pc:sldMk cId="3742783987" sldId="270"/>
            <ac:spMk id="2" creationId="{3819E3AA-1839-46DE-B17B-3139EBC8B20A}"/>
          </ac:spMkLst>
        </pc:spChg>
        <pc:spChg chg="del">
          <ac:chgData name="Leo Canseco" userId="1e4c18c56eabe1f7" providerId="LiveId" clId="{9D545D3C-3775-4285-8E10-35B118970130}" dt="2021-02-11T08:21:20.477" v="1406" actId="26606"/>
          <ac:spMkLst>
            <pc:docMk/>
            <pc:sldMk cId="3742783987" sldId="270"/>
            <ac:spMk id="3" creationId="{22AAD079-ACD0-4592-9F62-7CCF31D8B7E1}"/>
          </ac:spMkLst>
        </pc:spChg>
        <pc:spChg chg="add mod">
          <ac:chgData name="Leo Canseco" userId="1e4c18c56eabe1f7" providerId="LiveId" clId="{9D545D3C-3775-4285-8E10-35B118970130}" dt="2021-02-11T08:24:00.112" v="1591" actId="1076"/>
          <ac:spMkLst>
            <pc:docMk/>
            <pc:sldMk cId="3742783987" sldId="270"/>
            <ac:spMk id="4" creationId="{FD83D3D5-FF34-4390-8DE4-A97A8FC069FD}"/>
          </ac:spMkLst>
        </pc:spChg>
        <pc:spChg chg="add">
          <ac:chgData name="Leo Canseco" userId="1e4c18c56eabe1f7" providerId="LiveId" clId="{9D545D3C-3775-4285-8E10-35B118970130}" dt="2021-02-11T08:21:20.477" v="1406" actId="26606"/>
          <ac:spMkLst>
            <pc:docMk/>
            <pc:sldMk cId="3742783987" sldId="270"/>
            <ac:spMk id="18" creationId="{4609862E-48F9-45AC-8D44-67A0268A7935}"/>
          </ac:spMkLst>
        </pc:spChg>
        <pc:spChg chg="add">
          <ac:chgData name="Leo Canseco" userId="1e4c18c56eabe1f7" providerId="LiveId" clId="{9D545D3C-3775-4285-8E10-35B118970130}" dt="2021-02-11T08:21:20.477" v="1406" actId="26606"/>
          <ac:spMkLst>
            <pc:docMk/>
            <pc:sldMk cId="3742783987" sldId="270"/>
            <ac:spMk id="20" creationId="{2D5EEA8B-2D86-4D1D-96B3-6B8290303786}"/>
          </ac:spMkLst>
        </pc:spChg>
        <pc:cxnChg chg="add">
          <ac:chgData name="Leo Canseco" userId="1e4c18c56eabe1f7" providerId="LiveId" clId="{9D545D3C-3775-4285-8E10-35B118970130}" dt="2021-02-11T08:21:20.477" v="1406" actId="26606"/>
          <ac:cxnSpMkLst>
            <pc:docMk/>
            <pc:sldMk cId="3742783987" sldId="270"/>
            <ac:cxnSpMk id="8" creationId="{FEB90296-CFE0-401D-9CA3-32966EC4F01D}"/>
          </ac:cxnSpMkLst>
        </pc:cxnChg>
        <pc:cxnChg chg="add">
          <ac:chgData name="Leo Canseco" userId="1e4c18c56eabe1f7" providerId="LiveId" clId="{9D545D3C-3775-4285-8E10-35B118970130}" dt="2021-02-11T08:21:20.477" v="1406" actId="26606"/>
          <ac:cxnSpMkLst>
            <pc:docMk/>
            <pc:sldMk cId="3742783987" sldId="270"/>
            <ac:cxnSpMk id="10" creationId="{08C9B4EE-7611-4ED9-B356-7BDD377C39B0}"/>
          </ac:cxnSpMkLst>
        </pc:cxnChg>
        <pc:cxnChg chg="add">
          <ac:chgData name="Leo Canseco" userId="1e4c18c56eabe1f7" providerId="LiveId" clId="{9D545D3C-3775-4285-8E10-35B118970130}" dt="2021-02-11T08:21:20.477" v="1406" actId="26606"/>
          <ac:cxnSpMkLst>
            <pc:docMk/>
            <pc:sldMk cId="3742783987" sldId="270"/>
            <ac:cxnSpMk id="12" creationId="{4A4F266A-F2F7-47CD-8BBC-E3777E982FD2}"/>
          </ac:cxnSpMkLst>
        </pc:cxnChg>
        <pc:cxnChg chg="add">
          <ac:chgData name="Leo Canseco" userId="1e4c18c56eabe1f7" providerId="LiveId" clId="{9D545D3C-3775-4285-8E10-35B118970130}" dt="2021-02-11T08:21:20.477" v="1406" actId="26606"/>
          <ac:cxnSpMkLst>
            <pc:docMk/>
            <pc:sldMk cId="3742783987" sldId="270"/>
            <ac:cxnSpMk id="14" creationId="{20D69C80-8919-4A32-B897-F2A21F940574}"/>
          </ac:cxnSpMkLst>
        </pc:cxnChg>
        <pc:cxnChg chg="add">
          <ac:chgData name="Leo Canseco" userId="1e4c18c56eabe1f7" providerId="LiveId" clId="{9D545D3C-3775-4285-8E10-35B118970130}" dt="2021-02-11T08:21:20.477" v="1406" actId="26606"/>
          <ac:cxnSpMkLst>
            <pc:docMk/>
            <pc:sldMk cId="3742783987" sldId="270"/>
            <ac:cxnSpMk id="16" creationId="{F427B072-CC5B-481B-9719-8CD4C54444BE}"/>
          </ac:cxnSpMkLst>
        </pc:cxnChg>
      </pc:sldChg>
      <pc:sldChg chg="addSp delSp modSp new mod setBg">
        <pc:chgData name="Leo Canseco" userId="1e4c18c56eabe1f7" providerId="LiveId" clId="{9D545D3C-3775-4285-8E10-35B118970130}" dt="2021-02-11T08:38:25.225" v="1835" actId="1076"/>
        <pc:sldMkLst>
          <pc:docMk/>
          <pc:sldMk cId="4075932227" sldId="271"/>
        </pc:sldMkLst>
        <pc:spChg chg="del mod">
          <ac:chgData name="Leo Canseco" userId="1e4c18c56eabe1f7" providerId="LiveId" clId="{9D545D3C-3775-4285-8E10-35B118970130}" dt="2021-02-11T08:37:32.019" v="1815" actId="21"/>
          <ac:spMkLst>
            <pc:docMk/>
            <pc:sldMk cId="4075932227" sldId="271"/>
            <ac:spMk id="2" creationId="{F7603AB4-E374-43C8-9C40-DC1F2F07C4FD}"/>
          </ac:spMkLst>
        </pc:spChg>
        <pc:spChg chg="del">
          <ac:chgData name="Leo Canseco" userId="1e4c18c56eabe1f7" providerId="LiveId" clId="{9D545D3C-3775-4285-8E10-35B118970130}" dt="2021-02-11T08:32:56.962" v="1789" actId="478"/>
          <ac:spMkLst>
            <pc:docMk/>
            <pc:sldMk cId="4075932227" sldId="271"/>
            <ac:spMk id="3" creationId="{10EFC093-3558-448B-B26E-3C0CDD3CFB4C}"/>
          </ac:spMkLst>
        </pc:spChg>
        <pc:spChg chg="add del mod">
          <ac:chgData name="Leo Canseco" userId="1e4c18c56eabe1f7" providerId="LiveId" clId="{9D545D3C-3775-4285-8E10-35B118970130}" dt="2021-02-11T08:37:34.580" v="1817" actId="478"/>
          <ac:spMkLst>
            <pc:docMk/>
            <pc:sldMk cId="4075932227" sldId="271"/>
            <ac:spMk id="5" creationId="{F9CD8AD3-7A08-4A49-8996-9F41D8F7E547}"/>
          </ac:spMkLst>
        </pc:spChg>
        <pc:spChg chg="add mod">
          <ac:chgData name="Leo Canseco" userId="1e4c18c56eabe1f7" providerId="LiveId" clId="{9D545D3C-3775-4285-8E10-35B118970130}" dt="2021-02-11T08:38:25.225" v="1835" actId="1076"/>
          <ac:spMkLst>
            <pc:docMk/>
            <pc:sldMk cId="4075932227" sldId="271"/>
            <ac:spMk id="6" creationId="{09997CA5-163E-4026-9969-B89215E5EC68}"/>
          </ac:spMkLst>
        </pc:spChg>
      </pc:sldChg>
    </pc:docChg>
  </pc:docChgLst>
  <pc:docChgLst>
    <pc:chgData name="Leo Canseco" userId="1e4c18c56eabe1f7" providerId="LiveId" clId="{553CA088-0BC0-4976-8C7B-2BE4628A3482}"/>
    <pc:docChg chg="modSld">
      <pc:chgData name="Leo Canseco" userId="1e4c18c56eabe1f7" providerId="LiveId" clId="{553CA088-0BC0-4976-8C7B-2BE4628A3482}" dt="2021-02-11T20:45:20.480" v="9" actId="1076"/>
      <pc:docMkLst>
        <pc:docMk/>
      </pc:docMkLst>
      <pc:sldChg chg="modSp mod">
        <pc:chgData name="Leo Canseco" userId="1e4c18c56eabe1f7" providerId="LiveId" clId="{553CA088-0BC0-4976-8C7B-2BE4628A3482}" dt="2021-02-11T20:45:20.480" v="9" actId="1076"/>
        <pc:sldMkLst>
          <pc:docMk/>
          <pc:sldMk cId="3742783987" sldId="270"/>
        </pc:sldMkLst>
        <pc:spChg chg="mod">
          <ac:chgData name="Leo Canseco" userId="1e4c18c56eabe1f7" providerId="LiveId" clId="{553CA088-0BC0-4976-8C7B-2BE4628A3482}" dt="2021-02-11T20:45:20.480" v="9" actId="1076"/>
          <ac:spMkLst>
            <pc:docMk/>
            <pc:sldMk cId="3742783987" sldId="270"/>
            <ac:spMk id="4" creationId="{FD83D3D5-FF34-4390-8DE4-A97A8FC069F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bc7941d99e_1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bc7941d99e_1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bc7941d99e_1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bc7941d99e_1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bc7941d99e_1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bc7941d99e_1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bcc68b8d2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bcc68b8d2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bcc68b8d26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bcc68b8d26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bcc68b8d26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bcc68b8d26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bcc68b8d26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bcc68b8d26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bc7941d99e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bc7941d99e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bc7941d99e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bc7941d99e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bcc68b8d26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bcc68b8d26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bcc68b8d26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bcc68b8d26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3159" y="514350"/>
            <a:ext cx="6000750" cy="2228851"/>
          </a:xfrm>
        </p:spPr>
        <p:txBody>
          <a:bodyPr anchor="b">
            <a:normAutofit/>
          </a:bodyPr>
          <a:lstStyle>
            <a:lvl1pPr algn="l">
              <a:defRPr sz="36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3159" y="2882900"/>
            <a:ext cx="4800600" cy="1460500"/>
          </a:xfrm>
        </p:spPr>
        <p:txBody>
          <a:bodyPr anchor="t">
            <a:normAutofit/>
          </a:bodyPr>
          <a:lstStyle>
            <a:lvl1pPr marL="0" indent="0" algn="l">
              <a:buNone/>
              <a:defRPr sz="1575">
                <a:solidFill>
                  <a:schemeClr val="bg2">
                    <a:lumMod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2/11/2021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‹Nº›</a:t>
            </a:fld>
            <a:endParaRPr lang="es-MX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6171009" y="6350"/>
            <a:ext cx="2857500" cy="28575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4581128" y="68659"/>
            <a:ext cx="4560491" cy="45604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5426869" y="171450"/>
            <a:ext cx="3714750" cy="37147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5501878" y="24209"/>
            <a:ext cx="3639742" cy="3639742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5884070" y="457201"/>
            <a:ext cx="3257549" cy="325754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7145738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14350" y="400050"/>
            <a:ext cx="8114109" cy="234315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85801" y="2882900"/>
            <a:ext cx="6228158" cy="3429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200"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2/11/2021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4318178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60" y="514350"/>
            <a:ext cx="7543800" cy="2057400"/>
          </a:xfrm>
        </p:spPr>
        <p:txBody>
          <a:bodyPr anchor="ctr">
            <a:normAutofit/>
          </a:bodyPr>
          <a:lstStyle>
            <a:lvl1pPr algn="l">
              <a:defRPr sz="24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3086100"/>
            <a:ext cx="6401991" cy="1409700"/>
          </a:xfrm>
        </p:spPr>
        <p:txBody>
          <a:bodyPr anchor="ctr">
            <a:normAutofit/>
          </a:bodyPr>
          <a:lstStyle>
            <a:lvl1pPr marL="0" indent="0" algn="l">
              <a:buNone/>
              <a:defRPr sz="1500">
                <a:solidFill>
                  <a:schemeClr val="bg2">
                    <a:lumMod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2/11/2021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284220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9" y="514350"/>
            <a:ext cx="6858001" cy="2057400"/>
          </a:xfrm>
        </p:spPr>
        <p:txBody>
          <a:bodyPr anchor="ctr">
            <a:normAutofit/>
          </a:bodyPr>
          <a:lstStyle>
            <a:lvl1pPr algn="l">
              <a:defRPr sz="24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84659" y="2571750"/>
            <a:ext cx="6400800" cy="28575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60" y="3225801"/>
            <a:ext cx="6400800" cy="1263649"/>
          </a:xfrm>
        </p:spPr>
        <p:txBody>
          <a:bodyPr anchor="ctr">
            <a:normAutofit/>
          </a:bodyPr>
          <a:lstStyle>
            <a:lvl1pPr marL="0" indent="0" algn="l">
              <a:buNone/>
              <a:defRPr sz="1500">
                <a:solidFill>
                  <a:schemeClr val="bg2">
                    <a:lumMod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2/11/2021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‹Nº›</a:t>
            </a:fld>
            <a:endParaRPr lang="es-MX"/>
          </a:p>
        </p:txBody>
      </p:sp>
      <p:sp>
        <p:nvSpPr>
          <p:cNvPr id="14" name="TextBox 13"/>
          <p:cNvSpPr txBox="1"/>
          <p:nvPr/>
        </p:nvSpPr>
        <p:spPr>
          <a:xfrm>
            <a:off x="398859" y="60916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714059" y="2076451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81171461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59" y="2571750"/>
            <a:ext cx="6400800" cy="1273050"/>
          </a:xfrm>
        </p:spPr>
        <p:txBody>
          <a:bodyPr anchor="b">
            <a:normAutofit/>
          </a:bodyPr>
          <a:lstStyle>
            <a:lvl1pPr algn="l">
              <a:defRPr sz="24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8" y="3849736"/>
            <a:ext cx="6401993" cy="645300"/>
          </a:xfrm>
        </p:spPr>
        <p:txBody>
          <a:bodyPr anchor="t">
            <a:normAutofit/>
          </a:bodyPr>
          <a:lstStyle>
            <a:lvl1pPr marL="0" indent="0" algn="l">
              <a:buNone/>
              <a:defRPr sz="1500">
                <a:solidFill>
                  <a:schemeClr val="bg2">
                    <a:lumMod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2/11/2021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91518249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0" y="514350"/>
            <a:ext cx="6858000" cy="2057400"/>
          </a:xfrm>
        </p:spPr>
        <p:txBody>
          <a:bodyPr anchor="ctr">
            <a:normAutofit/>
          </a:bodyPr>
          <a:lstStyle>
            <a:lvl1pPr algn="l">
              <a:defRPr sz="24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13159" y="2946400"/>
            <a:ext cx="6400801" cy="7874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18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3733800"/>
            <a:ext cx="6400801" cy="76200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bg2">
                    <a:lumMod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2/11/2021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‹Nº›</a:t>
            </a:fld>
            <a:endParaRPr lang="es-MX"/>
          </a:p>
        </p:txBody>
      </p:sp>
      <p:sp>
        <p:nvSpPr>
          <p:cNvPr id="11" name="TextBox 10"/>
          <p:cNvSpPr txBox="1"/>
          <p:nvPr/>
        </p:nvSpPr>
        <p:spPr>
          <a:xfrm>
            <a:off x="398859" y="60916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714059" y="2076451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68737522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60" y="514350"/>
            <a:ext cx="7543800" cy="20574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13159" y="2946401"/>
            <a:ext cx="6400800" cy="62865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18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3575049"/>
            <a:ext cx="6400801" cy="92075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bg2">
                    <a:lumMod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2/11/2021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25352309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09770798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3909" y="514350"/>
            <a:ext cx="1543050" cy="34290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514350"/>
            <a:ext cx="5867400" cy="398145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57794120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1651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3489288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59" y="1504950"/>
            <a:ext cx="6400801" cy="1711200"/>
          </a:xfrm>
        </p:spPr>
        <p:txBody>
          <a:bodyPr anchor="b">
            <a:normAutofit/>
          </a:bodyPr>
          <a:lstStyle>
            <a:lvl1pPr algn="l">
              <a:defRPr sz="27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60" y="3371850"/>
            <a:ext cx="6400800" cy="112395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bg2">
                    <a:lumMod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2/11/2021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70427769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3159" y="514351"/>
            <a:ext cx="3703241" cy="271145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56100" y="514351"/>
            <a:ext cx="3700859" cy="271145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2/11/2021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32801661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061" y="514350"/>
            <a:ext cx="3487340" cy="432197"/>
          </a:xfrm>
        </p:spPr>
        <p:txBody>
          <a:bodyPr anchor="b">
            <a:noAutofit/>
          </a:bodyPr>
          <a:lstStyle>
            <a:lvl1pPr marL="0" indent="0">
              <a:buNone/>
              <a:defRPr sz="21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3159" y="952897"/>
            <a:ext cx="3703241" cy="2272904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9299" y="514350"/>
            <a:ext cx="3498851" cy="432197"/>
          </a:xfrm>
        </p:spPr>
        <p:txBody>
          <a:bodyPr anchor="b">
            <a:noAutofit/>
          </a:bodyPr>
          <a:lstStyle>
            <a:lvl1pPr marL="0" indent="0">
              <a:buNone/>
              <a:defRPr sz="21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54909" y="946546"/>
            <a:ext cx="3696891" cy="2272904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2/11/2021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5530361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2/11/2021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07686632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2/11/2021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50155654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3759" y="514350"/>
            <a:ext cx="2743200" cy="1028700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3159" y="514350"/>
            <a:ext cx="4457701" cy="3981450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3759" y="1657350"/>
            <a:ext cx="2743200" cy="1568450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33328091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2109" y="1085850"/>
            <a:ext cx="4514850" cy="857250"/>
          </a:xfrm>
        </p:spPr>
        <p:txBody>
          <a:bodyPr anchor="b">
            <a:normAutofit/>
          </a:bodyPr>
          <a:lstStyle>
            <a:lvl1pPr algn="l">
              <a:defRPr sz="21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1759" y="685800"/>
            <a:ext cx="2460731" cy="3429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42109" y="2082800"/>
            <a:ext cx="4516041" cy="1536700"/>
          </a:xfrm>
        </p:spPr>
        <p:txBody>
          <a:bodyPr anchor="t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2076039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905227" y="2222500"/>
            <a:ext cx="2236394" cy="2406650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3159" y="3365499"/>
            <a:ext cx="6400800" cy="11303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514351"/>
            <a:ext cx="6400800" cy="2711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8309" y="4629150"/>
            <a:ext cx="1200150" cy="27384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75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4AAD347D-5ACD-4C99-B74B-A9C85AD731AF}" type="datetimeFigureOut">
              <a:rPr lang="en-US" smtClean="0"/>
              <a:t>2/11/2021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3159" y="4629150"/>
            <a:ext cx="5657850" cy="27384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75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72400" y="4183857"/>
            <a:ext cx="856684" cy="50244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24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876126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  <p:sldLayoutId id="2147483748" r:id="rId12"/>
    <p:sldLayoutId id="2147483749" r:id="rId13"/>
    <p:sldLayoutId id="2147483750" r:id="rId14"/>
    <p:sldLayoutId id="2147483751" r:id="rId15"/>
    <p:sldLayoutId id="2147483752" r:id="rId16"/>
    <p:sldLayoutId id="2147483753" r:id="rId17"/>
    <p:sldLayoutId id="2147483754" r:id="rId18"/>
  </p:sldLayoutIdLs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27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143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5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35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2pPr>
      <a:lvl3pPr marL="9001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2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3pPr>
      <a:lvl4pPr marL="11572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4pPr>
      <a:lvl5pPr marL="15859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pybonacci.org/2012/11/13/visualizando-lineas-de-corriente-en-python-con-matplotlib/" TargetMode="External"/><Relationship Id="rId2" Type="http://schemas.openxmlformats.org/officeDocument/2006/relationships/hyperlink" Target="https://unipython.com/ley-de-coulomb-ejercicios-con-python/" TargetMode="External"/><Relationship Id="rId1" Type="http://schemas.openxmlformats.org/officeDocument/2006/relationships/slideLayout" Target="../slideLayouts/slideLayout18.xml"/><Relationship Id="rId5" Type="http://schemas.openxmlformats.org/officeDocument/2006/relationships/hyperlink" Target="https://es.scribd.com/document/397074744/Prueba-Python" TargetMode="External"/><Relationship Id="rId4" Type="http://schemas.openxmlformats.org/officeDocument/2006/relationships/hyperlink" Target="https://tutoresconcodigo.com/campo-electrico-de-dos-cargas/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7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260150" y="1150447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Trayectoria de una partícula en un campo magnético. </a:t>
            </a:r>
            <a:endParaRPr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197974" y="3451253"/>
            <a:ext cx="8520600" cy="10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Creado por:</a:t>
            </a:r>
            <a:endParaRPr sz="24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Canseco Carbajal Leonardo </a:t>
            </a:r>
            <a:endParaRPr sz="24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Romero Gonzalez Luis Angel</a:t>
            </a:r>
            <a:endParaRPr sz="24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3250" y="146700"/>
            <a:ext cx="1411950" cy="1587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69950" y="55601"/>
            <a:ext cx="1548624" cy="176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67000"/>
              </a:schemeClr>
            </a:gs>
            <a:gs pos="49000">
              <a:schemeClr val="accent1">
                <a:lumMod val="97000"/>
                <a:lumOff val="3000"/>
              </a:schemeClr>
            </a:gs>
            <a:gs pos="88000">
              <a:schemeClr val="accent1">
                <a:lumMod val="60000"/>
                <a:lumOff val="40000"/>
              </a:schemeClr>
            </a:gs>
          </a:gsLst>
          <a:lin ang="13500000" scaled="1"/>
          <a:tileRect/>
        </a:gra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3"/>
          <p:cNvSpPr txBox="1">
            <a:spLocks noGrp="1"/>
          </p:cNvSpPr>
          <p:nvPr>
            <p:ph type="title"/>
          </p:nvPr>
        </p:nvSpPr>
        <p:spPr>
          <a:xfrm>
            <a:off x="311700" y="258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Gráfico </a:t>
            </a:r>
            <a:r>
              <a:rPr lang="es" sz="3300" dirty="0">
                <a:latin typeface="Aharoni" panose="02010803020104030203" pitchFamily="2" charset="-79"/>
                <a:cs typeface="Aharoni" panose="02010803020104030203" pitchFamily="2" charset="-79"/>
              </a:rPr>
              <a:t>estático</a:t>
            </a:r>
            <a:r>
              <a:rPr lang="es" dirty="0"/>
              <a:t> en Tres ejes</a:t>
            </a:r>
            <a:endParaRPr dirty="0"/>
          </a:p>
        </p:txBody>
      </p:sp>
      <p:pic>
        <p:nvPicPr>
          <p:cNvPr id="141" name="Google Shape;14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9486" y="830725"/>
            <a:ext cx="4485027" cy="40025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40000"/>
                <a:lumOff val="60000"/>
              </a:schemeClr>
            </a:gs>
            <a:gs pos="46000">
              <a:schemeClr val="accent4">
                <a:lumMod val="95000"/>
                <a:lumOff val="5000"/>
              </a:schemeClr>
            </a:gs>
            <a:gs pos="100000">
              <a:schemeClr val="accent4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4"/>
          <p:cNvSpPr txBox="1">
            <a:spLocks noGrp="1"/>
          </p:cNvSpPr>
          <p:nvPr>
            <p:ph type="title"/>
          </p:nvPr>
        </p:nvSpPr>
        <p:spPr>
          <a:xfrm>
            <a:off x="311700" y="297543"/>
            <a:ext cx="8520600" cy="7201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 dirty="0"/>
              <a:t>Animación en el </a:t>
            </a:r>
            <a:r>
              <a:rPr lang="es" sz="2800" b="1" dirty="0"/>
              <a:t>plano</a:t>
            </a:r>
            <a:endParaRPr sz="2800" b="1" dirty="0"/>
          </a:p>
        </p:txBody>
      </p:sp>
      <p:pic>
        <p:nvPicPr>
          <p:cNvPr id="147" name="Google Shape;147;p24"/>
          <p:cNvPicPr preferRelativeResize="0"/>
          <p:nvPr/>
        </p:nvPicPr>
        <p:blipFill rotWithShape="1">
          <a:blip r:embed="rId3">
            <a:alphaModFix/>
          </a:blip>
          <a:srcRect l="20547" t="26823" r="39700" b="22935"/>
          <a:stretch/>
        </p:blipFill>
        <p:spPr>
          <a:xfrm>
            <a:off x="1958925" y="1074600"/>
            <a:ext cx="5226149" cy="37151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09997CA5-163E-4026-9969-B89215E5E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5362" y="842589"/>
            <a:ext cx="4993275" cy="3458322"/>
          </a:xfrm>
        </p:spPr>
        <p:txBody>
          <a:bodyPr>
            <a:normAutofit/>
          </a:bodyPr>
          <a:lstStyle/>
          <a:p>
            <a:r>
              <a:rPr lang="es-MX" sz="6000" dirty="0">
                <a:latin typeface="Berlin Sans FB Demi" panose="020E0802020502020306" pitchFamily="34" charset="0"/>
              </a:rPr>
              <a:t>A PROBAR  EL PROGRAMA</a:t>
            </a:r>
          </a:p>
        </p:txBody>
      </p:sp>
    </p:spTree>
    <p:extLst>
      <p:ext uri="{BB962C8B-B14F-4D97-AF65-F5344CB8AC3E}">
        <p14:creationId xmlns:p14="http://schemas.microsoft.com/office/powerpoint/2010/main" val="40759322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C9E04345-1043-4D96-ABE6-00F6ACF696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71009" y="6350"/>
            <a:ext cx="2857500" cy="28575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D7EE1466-9BC6-4EB8-9018-C6B91A8C8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4581127" y="68658"/>
            <a:ext cx="4560491" cy="45604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C1E67979-53DE-4CF0-9CA5-9AF63F673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426868" y="171450"/>
            <a:ext cx="3714750" cy="37147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9F843DF4-BA4F-4BAE-B081-09118B7CE9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501877" y="24208"/>
            <a:ext cx="3639742" cy="3639742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127259AD-7457-460C-8758-B05705CFD0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884069" y="457200"/>
            <a:ext cx="3257549" cy="325755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105" name="Rectangle 104">
            <a:extLst>
              <a:ext uri="{FF2B5EF4-FFF2-40B4-BE49-F238E27FC236}">
                <a16:creationId xmlns:a16="http://schemas.microsoft.com/office/drawing/2014/main" id="{7A675F33-98AF-4B83-A3BB-0780A23145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81" y="0"/>
            <a:ext cx="9143999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5" name="Picture 154">
            <a:extLst>
              <a:ext uri="{FF2B5EF4-FFF2-40B4-BE49-F238E27FC236}">
                <a16:creationId xmlns:a16="http://schemas.microsoft.com/office/drawing/2014/main" id="{16A259D3-4693-47EA-AAA7-207050A6CF7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</a:blip>
          <a:srcRect t="14112" b="983"/>
          <a:stretch/>
        </p:blipFill>
        <p:spPr>
          <a:xfrm>
            <a:off x="-2381" y="10"/>
            <a:ext cx="9143999" cy="5143490"/>
          </a:xfrm>
          <a:prstGeom prst="rect">
            <a:avLst/>
          </a:prstGeom>
        </p:spPr>
      </p:pic>
      <p:sp>
        <p:nvSpPr>
          <p:cNvPr id="152" name="Google Shape;152;p25"/>
          <p:cNvSpPr txBox="1">
            <a:spLocks noGrp="1"/>
          </p:cNvSpPr>
          <p:nvPr>
            <p:ph type="title"/>
          </p:nvPr>
        </p:nvSpPr>
        <p:spPr>
          <a:xfrm>
            <a:off x="513159" y="514349"/>
            <a:ext cx="6000750" cy="2228851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 defTabSz="457200">
              <a:spcBef>
                <a:spcPct val="0"/>
              </a:spcBef>
              <a:spcAft>
                <a:spcPts val="0"/>
              </a:spcAft>
            </a:pPr>
            <a:r>
              <a:rPr lang="en-US" sz="4800"/>
              <a:t>Referencias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EB90296-CFE0-401D-9CA3-32966EC4F0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71009" y="6350"/>
            <a:ext cx="2857500" cy="28575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8C9B4EE-7611-4ED9-B356-7BDD377C3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4581127" y="68658"/>
            <a:ext cx="4560491" cy="45604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4F266A-F2F7-47CD-8BBC-E3777E982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426868" y="171450"/>
            <a:ext cx="3714750" cy="37147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0D69C80-8919-4A32-B897-F2A21F940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501877" y="24208"/>
            <a:ext cx="3639742" cy="3639742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427B072-CC5B-481B-9719-8CD4C54444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884069" y="457200"/>
            <a:ext cx="3257549" cy="325755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4609862E-48F9-45AC-8D44-67A0268A7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3" y="1"/>
            <a:ext cx="9144000" cy="5143500"/>
          </a:xfrm>
          <a:prstGeom prst="rect">
            <a:avLst/>
          </a:prstGeom>
          <a:solidFill>
            <a:schemeClr val="bg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Snip Diagonal Corner Rectangle 6">
            <a:extLst>
              <a:ext uri="{FF2B5EF4-FFF2-40B4-BE49-F238E27FC236}">
                <a16:creationId xmlns:a16="http://schemas.microsoft.com/office/drawing/2014/main" id="{2D5EEA8B-2D86-4D1D-96B3-6B82903037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93" y="1"/>
            <a:ext cx="9143307" cy="5143499"/>
          </a:xfrm>
          <a:prstGeom prst="snip2DiagRect">
            <a:avLst>
              <a:gd name="adj1" fmla="val 0"/>
              <a:gd name="adj2" fmla="val 37605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FD83D3D5-FF34-4390-8DE4-A97A8FC069FD}"/>
              </a:ext>
            </a:extLst>
          </p:cNvPr>
          <p:cNvSpPr txBox="1"/>
          <p:nvPr/>
        </p:nvSpPr>
        <p:spPr>
          <a:xfrm>
            <a:off x="699861" y="909756"/>
            <a:ext cx="7757768" cy="3323987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 rtlCol="0">
            <a:spAutoFit/>
          </a:bodyPr>
          <a:lstStyle/>
          <a:p>
            <a:pPr marL="285750" lvl="0" indent="-260350">
              <a:buClr>
                <a:schemeClr val="lt1"/>
              </a:buClr>
              <a:buSzPts val="1400"/>
              <a:buFont typeface="Noto Sans Symbols"/>
              <a:buChar char="❖"/>
            </a:pPr>
            <a:r>
              <a:rPr lang="es-MX" sz="1400" dirty="0">
                <a:solidFill>
                  <a:schemeClr val="lt1"/>
                </a:solidFill>
                <a:ea typeface="Century Gothic"/>
                <a:cs typeface="Century Gothic"/>
                <a:sym typeface="Century Gothic"/>
              </a:rPr>
              <a:t> edu13. (2019). Ley de Coulomb. 8/02/21, de </a:t>
            </a:r>
            <a:r>
              <a:rPr lang="es-MX" sz="1400" dirty="0" err="1">
                <a:solidFill>
                  <a:schemeClr val="lt1"/>
                </a:solidFill>
                <a:ea typeface="Century Gothic"/>
                <a:cs typeface="Century Gothic"/>
                <a:sym typeface="Century Gothic"/>
              </a:rPr>
              <a:t>unipython</a:t>
            </a:r>
            <a:r>
              <a:rPr lang="es-MX" sz="1400" dirty="0">
                <a:solidFill>
                  <a:schemeClr val="lt1"/>
                </a:solidFill>
                <a:ea typeface="Century Gothic"/>
                <a:cs typeface="Century Gothic"/>
                <a:sym typeface="Century Gothic"/>
              </a:rPr>
              <a:t> Sitio web: </a:t>
            </a:r>
            <a:r>
              <a:rPr lang="es-MX" sz="1400" u="sng" dirty="0">
                <a:solidFill>
                  <a:schemeClr val="hlink"/>
                </a:solidFill>
                <a:ea typeface="Century Gothic"/>
                <a:cs typeface="Century Gothic"/>
                <a:sym typeface="Century Gothic"/>
                <a:hlinkClick r:id="rId2"/>
              </a:rPr>
              <a:t>https://unipython.com/ley-de-coulomb-ejercicios-con-python/</a:t>
            </a:r>
            <a:r>
              <a:rPr lang="es-MX" sz="1400" dirty="0">
                <a:solidFill>
                  <a:schemeClr val="lt1"/>
                </a:solidFill>
                <a:ea typeface="Century Gothic"/>
                <a:cs typeface="Century Gothic"/>
                <a:sym typeface="Century Gothic"/>
              </a:rPr>
              <a:t>  </a:t>
            </a:r>
            <a:endParaRPr lang="es-MX" sz="1400" dirty="0"/>
          </a:p>
          <a:p>
            <a:pPr marL="285750" lvl="0" indent="-260350">
              <a:buClr>
                <a:schemeClr val="lt1"/>
              </a:buClr>
              <a:buSzPts val="1400"/>
              <a:buFont typeface="Noto Sans Symbols"/>
              <a:buChar char="❖"/>
            </a:pPr>
            <a:r>
              <a:rPr lang="es-MX" sz="1400" dirty="0">
                <a:solidFill>
                  <a:schemeClr val="lt1"/>
                </a:solidFill>
                <a:ea typeface="Century Gothic"/>
                <a:cs typeface="Century Gothic"/>
                <a:sym typeface="Century Gothic"/>
              </a:rPr>
              <a:t>Villegas Eduardo. (2011). Movimiento. En Modelización en </a:t>
            </a:r>
            <a:r>
              <a:rPr lang="es-MX" sz="1400" dirty="0" err="1">
                <a:solidFill>
                  <a:schemeClr val="lt1"/>
                </a:solidFill>
                <a:ea typeface="Century Gothic"/>
                <a:cs typeface="Century Gothic"/>
                <a:sym typeface="Century Gothic"/>
              </a:rPr>
              <a:t>python</a:t>
            </a:r>
            <a:r>
              <a:rPr lang="es-MX" sz="1400" dirty="0">
                <a:solidFill>
                  <a:schemeClr val="lt1"/>
                </a:solidFill>
                <a:ea typeface="Century Gothic"/>
                <a:cs typeface="Century Gothic"/>
                <a:sym typeface="Century Gothic"/>
              </a:rPr>
              <a:t>(250-260). Colombia: Colombia.  </a:t>
            </a:r>
            <a:endParaRPr lang="es-MX" sz="1400" dirty="0"/>
          </a:p>
          <a:p>
            <a:pPr marL="285750" lvl="0" indent="-260350">
              <a:buClr>
                <a:schemeClr val="lt1"/>
              </a:buClr>
              <a:buSzPts val="1400"/>
              <a:buFont typeface="Noto Sans Symbols"/>
              <a:buChar char="❖"/>
            </a:pPr>
            <a:r>
              <a:rPr lang="es-MX" sz="1400" dirty="0">
                <a:solidFill>
                  <a:schemeClr val="lt1"/>
                </a:solidFill>
                <a:ea typeface="Century Gothic"/>
                <a:cs typeface="Century Gothic"/>
                <a:sym typeface="Century Gothic"/>
              </a:rPr>
              <a:t>Cano Juan Luis. (2011). Visualizando líneas de campo. 08/02/21, de </a:t>
            </a:r>
            <a:r>
              <a:rPr lang="es-MX" sz="1400" dirty="0" err="1">
                <a:solidFill>
                  <a:schemeClr val="lt1"/>
                </a:solidFill>
                <a:ea typeface="Century Gothic"/>
                <a:cs typeface="Century Gothic"/>
                <a:sym typeface="Century Gothic"/>
              </a:rPr>
              <a:t>pybonacci</a:t>
            </a:r>
            <a:r>
              <a:rPr lang="es-MX" sz="1400" dirty="0">
                <a:solidFill>
                  <a:schemeClr val="lt1"/>
                </a:solidFill>
                <a:ea typeface="Century Gothic"/>
                <a:cs typeface="Century Gothic"/>
                <a:sym typeface="Century Gothic"/>
              </a:rPr>
              <a:t> Sitio web: </a:t>
            </a:r>
            <a:r>
              <a:rPr lang="es-MX" sz="1400" u="sng" dirty="0">
                <a:solidFill>
                  <a:schemeClr val="hlink"/>
                </a:solidFill>
                <a:ea typeface="Century Gothic"/>
                <a:cs typeface="Century Gothic"/>
                <a:sym typeface="Century Gothic"/>
                <a:hlinkClick r:id="rId3"/>
              </a:rPr>
              <a:t>https://pybonacci.org/2012/11/13/visualizando-lineas-de-corriente-en-python-con-matplotlib/</a:t>
            </a:r>
            <a:r>
              <a:rPr lang="es-MX" sz="1400" dirty="0">
                <a:solidFill>
                  <a:schemeClr val="lt1"/>
                </a:solidFill>
                <a:ea typeface="Century Gothic"/>
                <a:cs typeface="Century Gothic"/>
                <a:sym typeface="Century Gothic"/>
              </a:rPr>
              <a:t>   </a:t>
            </a:r>
          </a:p>
          <a:p>
            <a:pPr marL="285750" lvl="0" indent="-260350">
              <a:buClr>
                <a:schemeClr val="lt1"/>
              </a:buClr>
              <a:buSzPts val="1400"/>
              <a:buFont typeface="Century Gothic"/>
              <a:buChar char="❖"/>
            </a:pPr>
            <a:r>
              <a:rPr lang="es-MX" sz="1400" dirty="0">
                <a:solidFill>
                  <a:schemeClr val="lt1"/>
                </a:solidFill>
                <a:ea typeface="Century Gothic"/>
                <a:cs typeface="Century Gothic"/>
                <a:sym typeface="Century Gothic"/>
              </a:rPr>
              <a:t>Desconocido. (2020). Campo magnético. 08/02/21, de Tutores con </a:t>
            </a:r>
            <a:r>
              <a:rPr lang="es-MX" sz="1400" dirty="0" err="1">
                <a:solidFill>
                  <a:schemeClr val="lt1"/>
                </a:solidFill>
                <a:ea typeface="Century Gothic"/>
                <a:cs typeface="Century Gothic"/>
                <a:sym typeface="Century Gothic"/>
              </a:rPr>
              <a:t>codigo</a:t>
            </a:r>
            <a:r>
              <a:rPr lang="es-MX" sz="1400" dirty="0">
                <a:solidFill>
                  <a:schemeClr val="lt1"/>
                </a:solidFill>
                <a:ea typeface="Century Gothic"/>
                <a:cs typeface="Century Gothic"/>
                <a:sym typeface="Century Gothic"/>
              </a:rPr>
              <a:t> Sitio web: </a:t>
            </a:r>
            <a:r>
              <a:rPr lang="es-MX" sz="1400" u="sng" dirty="0">
                <a:solidFill>
                  <a:schemeClr val="hlink"/>
                </a:solidFill>
                <a:ea typeface="Century Gothic"/>
                <a:cs typeface="Century Gothic"/>
                <a:sym typeface="Century Gothic"/>
                <a:hlinkClick r:id="rId4"/>
              </a:rPr>
              <a:t>https://tutoresconcodigo.com/campo-electrico-de-dos-cargas/</a:t>
            </a:r>
            <a:r>
              <a:rPr lang="es-MX" sz="1400" dirty="0">
                <a:solidFill>
                  <a:schemeClr val="lt1"/>
                </a:solidFill>
                <a:ea typeface="Century Gothic"/>
                <a:cs typeface="Century Gothic"/>
                <a:sym typeface="Century Gothic"/>
              </a:rPr>
              <a:t> </a:t>
            </a:r>
          </a:p>
          <a:p>
            <a:pPr marL="285750" lvl="0" indent="-260350">
              <a:buClr>
                <a:schemeClr val="lt1"/>
              </a:buClr>
              <a:buSzPts val="1400"/>
              <a:buFont typeface="Century Gothic"/>
              <a:buChar char="❖"/>
            </a:pPr>
            <a:r>
              <a:rPr lang="es-MX" sz="1400" dirty="0" err="1">
                <a:solidFill>
                  <a:schemeClr val="lt1"/>
                </a:solidFill>
                <a:ea typeface="Century Gothic"/>
                <a:cs typeface="Century Gothic"/>
                <a:sym typeface="Century Gothic"/>
              </a:rPr>
              <a:t>Bulacios</a:t>
            </a:r>
            <a:r>
              <a:rPr lang="es-MX" sz="1400" dirty="0">
                <a:solidFill>
                  <a:schemeClr val="lt1"/>
                </a:solidFill>
                <a:ea typeface="Century Gothic"/>
                <a:cs typeface="Century Gothic"/>
                <a:sym typeface="Century Gothic"/>
              </a:rPr>
              <a:t> Juan Pablo. (2019). Prueba </a:t>
            </a:r>
            <a:r>
              <a:rPr lang="es-MX" sz="1400" dirty="0" err="1">
                <a:solidFill>
                  <a:schemeClr val="lt1"/>
                </a:solidFill>
                <a:ea typeface="Century Gothic"/>
                <a:cs typeface="Century Gothic"/>
                <a:sym typeface="Century Gothic"/>
              </a:rPr>
              <a:t>python</a:t>
            </a:r>
            <a:r>
              <a:rPr lang="es-MX" sz="1400" dirty="0">
                <a:solidFill>
                  <a:schemeClr val="lt1"/>
                </a:solidFill>
                <a:ea typeface="Century Gothic"/>
                <a:cs typeface="Century Gothic"/>
                <a:sym typeface="Century Gothic"/>
              </a:rPr>
              <a:t>. 10/02/21, de SCRIBD Sitio web: </a:t>
            </a:r>
            <a:r>
              <a:rPr lang="es-MX" sz="1400" u="sng" dirty="0">
                <a:solidFill>
                  <a:schemeClr val="hlink"/>
                </a:solidFill>
                <a:ea typeface="Century Gothic"/>
                <a:cs typeface="Century Gothic"/>
                <a:sym typeface="Century Gothic"/>
                <a:hlinkClick r:id="rId5"/>
              </a:rPr>
              <a:t>https://es.scribd.com/document/397074744/Prueba-Python</a:t>
            </a:r>
            <a:r>
              <a:rPr lang="es-MX" sz="1400" dirty="0">
                <a:solidFill>
                  <a:schemeClr val="lt1"/>
                </a:solidFill>
                <a:ea typeface="Century Gothic"/>
                <a:cs typeface="Century Gothic"/>
                <a:sym typeface="Century Gothic"/>
              </a:rPr>
              <a:t> </a:t>
            </a:r>
          </a:p>
          <a:p>
            <a:pPr marL="285750" lvl="0" indent="-260350">
              <a:buClr>
                <a:schemeClr val="lt1"/>
              </a:buClr>
              <a:buSzPts val="1400"/>
              <a:buFont typeface="Century Gothic"/>
              <a:buChar char="❖"/>
            </a:pPr>
            <a:r>
              <a:rPr lang="es-MX" sz="1400" dirty="0">
                <a:solidFill>
                  <a:schemeClr val="lt1"/>
                </a:solidFill>
                <a:ea typeface="Century Gothic"/>
                <a:cs typeface="Century Gothic"/>
                <a:sym typeface="Century Gothic"/>
              </a:rPr>
              <a:t>SCIELO MEXICO. (2007). Algoritmo de </a:t>
            </a:r>
            <a:r>
              <a:rPr lang="es-MX" sz="1400" dirty="0" err="1">
                <a:solidFill>
                  <a:schemeClr val="lt1"/>
                </a:solidFill>
                <a:ea typeface="Century Gothic"/>
                <a:cs typeface="Century Gothic"/>
                <a:sym typeface="Century Gothic"/>
              </a:rPr>
              <a:t>verlet</a:t>
            </a:r>
            <a:r>
              <a:rPr lang="es-MX" sz="1400" dirty="0">
                <a:solidFill>
                  <a:schemeClr val="lt1"/>
                </a:solidFill>
                <a:ea typeface="Century Gothic"/>
                <a:cs typeface="Century Gothic"/>
                <a:sym typeface="Century Gothic"/>
              </a:rPr>
              <a:t>. 11/02/21, de SciELO Sitio web: scielo.org.mx </a:t>
            </a:r>
          </a:p>
          <a:p>
            <a:pPr marL="285750" lvl="0" indent="-260350">
              <a:buClr>
                <a:schemeClr val="lt1"/>
              </a:buClr>
              <a:buSzPts val="1400"/>
              <a:buFont typeface="Century Gothic"/>
              <a:buChar char="❖"/>
            </a:pPr>
            <a:r>
              <a:rPr lang="es-MX" sz="1400" dirty="0">
                <a:solidFill>
                  <a:schemeClr val="lt1"/>
                </a:solidFill>
                <a:ea typeface="Century Gothic"/>
                <a:cs typeface="Century Gothic"/>
                <a:sym typeface="Century Gothic"/>
              </a:rPr>
              <a:t>Desconocido. (2020). Movimiento de una partícula. 05/02/21, de </a:t>
            </a:r>
            <a:r>
              <a:rPr lang="es-MX" sz="1400" dirty="0" err="1">
                <a:solidFill>
                  <a:schemeClr val="lt1"/>
                </a:solidFill>
                <a:ea typeface="Century Gothic"/>
                <a:cs typeface="Century Gothic"/>
                <a:sym typeface="Century Gothic"/>
              </a:rPr>
              <a:t>Aulafacil</a:t>
            </a:r>
            <a:r>
              <a:rPr lang="es-MX" sz="1400" dirty="0">
                <a:solidFill>
                  <a:schemeClr val="lt1"/>
                </a:solidFill>
                <a:ea typeface="Century Gothic"/>
                <a:cs typeface="Century Gothic"/>
                <a:sym typeface="Century Gothic"/>
              </a:rPr>
              <a:t> Sitio web: aulafacil.com </a:t>
            </a:r>
          </a:p>
        </p:txBody>
      </p:sp>
    </p:spTree>
    <p:extLst>
      <p:ext uri="{BB962C8B-B14F-4D97-AF65-F5344CB8AC3E}">
        <p14:creationId xmlns:p14="http://schemas.microsoft.com/office/powerpoint/2010/main" val="37427839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EB90296-CFE0-401D-9CA3-32966EC4F0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71009" y="6350"/>
            <a:ext cx="2857500" cy="28575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8C9B4EE-7611-4ED9-B356-7BDD377C3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4581127" y="68658"/>
            <a:ext cx="4560491" cy="45604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4F266A-F2F7-47CD-8BBC-E3777E982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426868" y="171450"/>
            <a:ext cx="3714750" cy="37147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0D69C80-8919-4A32-B897-F2A21F940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501877" y="24208"/>
            <a:ext cx="3639742" cy="3639742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427B072-CC5B-481B-9719-8CD4C54444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884069" y="457200"/>
            <a:ext cx="3257549" cy="325755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4609862E-48F9-45AC-8D44-67A0268A7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97986E7-0E3C-4F64-886E-935DDCB83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829777" y="1065180"/>
            <a:ext cx="3311840" cy="3563972"/>
            <a:chOff x="9206969" y="2963333"/>
            <a:chExt cx="2981858" cy="3208867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B903D17F-F79E-40E5-9563-A1CFFCC06A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CA5D5775-627F-4588-82B3-905EDF231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7D7F2A20-5DE4-4BC0-91EA-5FFE33A4D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D536BA0-56C7-429C-B41E-B5724F0CD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F15726F-71BE-4007-B9B6-0A1AA0D520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E082D74E-72E5-44C4-90B6-0708B7EB1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807" y="1020374"/>
            <a:ext cx="5363307" cy="2337423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defTabSz="457200">
              <a:spcBef>
                <a:spcPct val="0"/>
              </a:spcBef>
            </a:pPr>
            <a:r>
              <a:rPr lang="en-US" sz="4800" dirty="0"/>
              <a:t>GRACIAS POR SU ATENCIÓN </a:t>
            </a:r>
            <a:br>
              <a:rPr lang="en-US" sz="4800" dirty="0"/>
            </a:br>
            <a:br>
              <a:rPr lang="en-US" sz="4800" dirty="0"/>
            </a:br>
            <a:endParaRPr lang="en-US" sz="4800" dirty="0"/>
          </a:p>
        </p:txBody>
      </p:sp>
      <p:sp>
        <p:nvSpPr>
          <p:cNvPr id="17" name="Título 1">
            <a:extLst>
              <a:ext uri="{FF2B5EF4-FFF2-40B4-BE49-F238E27FC236}">
                <a16:creationId xmlns:a16="http://schemas.microsoft.com/office/drawing/2014/main" id="{5148D03C-93BE-4FD0-8CDF-CF5A5413132C}"/>
              </a:ext>
            </a:extLst>
          </p:cNvPr>
          <p:cNvSpPr txBox="1">
            <a:spLocks/>
          </p:cNvSpPr>
          <p:nvPr/>
        </p:nvSpPr>
        <p:spPr>
          <a:xfrm>
            <a:off x="2828342" y="802965"/>
            <a:ext cx="6315658" cy="3311838"/>
          </a:xfrm>
          <a:prstGeom prst="rect">
            <a:avLst/>
          </a:prstGeom>
          <a:effectLst/>
        </p:spPr>
        <p:txBody>
          <a:bodyPr spcFirstLastPara="1" vert="horz" wrap="square" lIns="91440" tIns="45720" rIns="91440" bIns="45720" rtlCol="0" anchor="b" anchorCtr="0">
            <a:normAutofit fontScale="90000"/>
          </a:bodyPr>
          <a:lstStyle>
            <a:lvl1pPr lvl="0" algn="l" defTabSz="342900" rtl="0" eaLnBrk="1" latinLnBrk="0" hangingPunct="1">
              <a:spcBef>
                <a:spcPts val="0"/>
              </a:spcBef>
              <a:spcAft>
                <a:spcPts val="0"/>
              </a:spcAft>
              <a:buSzPts val="2800"/>
              <a:buNone/>
              <a:defRPr sz="27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lvl="1" eaLnBrk="1" hangingPunct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tx2"/>
                </a:solidFill>
              </a:defRPr>
            </a:lvl2pPr>
            <a:lvl3pPr lvl="2" eaLnBrk="1" hangingPunct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tx2"/>
                </a:solidFill>
              </a:defRPr>
            </a:lvl3pPr>
            <a:lvl4pPr lvl="3" eaLnBrk="1" hangingPunct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tx2"/>
                </a:solidFill>
              </a:defRPr>
            </a:lvl4pPr>
            <a:lvl5pPr lvl="4" eaLnBrk="1" hangingPunct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tx2"/>
                </a:solidFill>
              </a:defRPr>
            </a:lvl5pPr>
            <a:lvl6pPr lvl="5" eaLnBrk="1" hangingPunct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tx2"/>
                </a:solidFill>
              </a:defRPr>
            </a:lvl6pPr>
            <a:lvl7pPr lvl="6" eaLnBrk="1" hangingPunct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tx2"/>
                </a:solidFill>
              </a:defRPr>
            </a:lvl7pPr>
            <a:lvl8pPr lvl="7" eaLnBrk="1" hangingPunct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tx2"/>
                </a:solidFill>
              </a:defRPr>
            </a:lvl8pPr>
            <a:lvl9pPr lvl="8" eaLnBrk="1" hangingPunct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tx2"/>
                </a:solidFill>
              </a:defRPr>
            </a:lvl9pPr>
          </a:lstStyle>
          <a:p>
            <a:pPr defTabSz="457200">
              <a:spcBef>
                <a:spcPct val="0"/>
              </a:spcBef>
            </a:pPr>
            <a:br>
              <a:rPr lang="en-US" sz="4800" dirty="0"/>
            </a:br>
            <a:br>
              <a:rPr lang="en-US" sz="4800" dirty="0"/>
            </a:br>
            <a:r>
              <a:rPr lang="en-US" sz="4800" dirty="0"/>
              <a:t>FELIZ FIN DE SEMESTRE</a:t>
            </a:r>
            <a:br>
              <a:rPr lang="en-US" sz="4800" dirty="0"/>
            </a:br>
            <a:r>
              <a:rPr lang="en-US" sz="4800" dirty="0"/>
              <a:t>SUERTE A TODOS</a:t>
            </a:r>
          </a:p>
        </p:txBody>
      </p:sp>
    </p:spTree>
    <p:extLst>
      <p:ext uri="{BB962C8B-B14F-4D97-AF65-F5344CB8AC3E}">
        <p14:creationId xmlns:p14="http://schemas.microsoft.com/office/powerpoint/2010/main" val="2097417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98000">
              <a:srgbClr val="437EDD"/>
            </a:gs>
            <a:gs pos="20000">
              <a:schemeClr val="bg2">
                <a:shade val="96000"/>
                <a:hueMod val="88000"/>
                <a:satMod val="220000"/>
                <a:lumMod val="82000"/>
              </a:schemeClr>
            </a:gs>
          </a:gsLst>
          <a:lin ang="6120000" scaled="1"/>
        </a:gra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311700" y="287685"/>
            <a:ext cx="8382474" cy="9162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 dirty="0"/>
              <a:t>Recordando el movimiento en un campo magnético</a:t>
            </a:r>
            <a:endParaRPr b="1" dirty="0"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69118" y="1248076"/>
            <a:ext cx="1611364" cy="28740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4" name="Google Shape;64;p14"/>
          <p:cNvSpPr txBox="1"/>
          <p:nvPr/>
        </p:nvSpPr>
        <p:spPr>
          <a:xfrm>
            <a:off x="3857300" y="2972487"/>
            <a:ext cx="2856799" cy="1292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Figura 2: Regla de la mano derecha para identificar el sentido de la fuerza magnética </a:t>
            </a:r>
            <a:endParaRPr dirty="0"/>
          </a:p>
        </p:txBody>
      </p:sp>
      <p:pic>
        <p:nvPicPr>
          <p:cNvPr id="65" name="Google Shape;65;p14"/>
          <p:cNvPicPr preferRelativeResize="0"/>
          <p:nvPr/>
        </p:nvPicPr>
        <p:blipFill rotWithShape="1">
          <a:blip r:embed="rId4">
            <a:alphaModFix/>
          </a:blip>
          <a:srcRect r="46537"/>
          <a:stretch/>
        </p:blipFill>
        <p:spPr>
          <a:xfrm>
            <a:off x="919288" y="1357041"/>
            <a:ext cx="2023015" cy="87798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66" name="Google Shape;66;p14"/>
          <p:cNvSpPr txBox="1"/>
          <p:nvPr/>
        </p:nvSpPr>
        <p:spPr>
          <a:xfrm>
            <a:off x="702875" y="2388171"/>
            <a:ext cx="2443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Figura 1: Fuerza de Lorentz</a:t>
            </a:r>
            <a:endParaRPr dirty="0"/>
          </a:p>
        </p:txBody>
      </p:sp>
      <p:sp>
        <p:nvSpPr>
          <p:cNvPr id="67" name="Google Shape;67;p14"/>
          <p:cNvSpPr txBox="1"/>
          <p:nvPr/>
        </p:nvSpPr>
        <p:spPr>
          <a:xfrm>
            <a:off x="532751" y="3208983"/>
            <a:ext cx="2711894" cy="1261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 dirty="0"/>
              <a:t>F = Fuerza de Lorentz</a:t>
            </a:r>
            <a:endParaRPr sz="1400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 dirty="0"/>
              <a:t>v = Velocidad de la carga o corriente</a:t>
            </a:r>
            <a:endParaRPr sz="1400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 dirty="0"/>
              <a:t>B =  Campo magnético</a:t>
            </a:r>
            <a:endParaRPr sz="1400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 dirty="0"/>
              <a:t>q= Carga</a:t>
            </a:r>
            <a:endParaRPr sz="1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7000">
              <a:schemeClr val="bg2">
                <a:tint val="97000"/>
                <a:hueMod val="162000"/>
                <a:satMod val="200000"/>
                <a:lumMod val="124000"/>
              </a:schemeClr>
            </a:gs>
            <a:gs pos="87000">
              <a:srgbClr val="5BE8F3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>
            <a:spLocks noGrp="1"/>
          </p:cNvSpPr>
          <p:nvPr>
            <p:ph type="title"/>
          </p:nvPr>
        </p:nvSpPr>
        <p:spPr>
          <a:xfrm>
            <a:off x="166144" y="354099"/>
            <a:ext cx="8544706" cy="6906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 b="1" dirty="0"/>
              <a:t>Condiciones para una interacción</a:t>
            </a:r>
            <a:endParaRPr sz="2800" b="1" dirty="0"/>
          </a:p>
        </p:txBody>
      </p:sp>
      <p:pic>
        <p:nvPicPr>
          <p:cNvPr id="74" name="Google Shape;74;p15"/>
          <p:cNvPicPr preferRelativeResize="0"/>
          <p:nvPr/>
        </p:nvPicPr>
        <p:blipFill rotWithShape="1">
          <a:blip r:embed="rId3">
            <a:alphaModFix/>
          </a:blip>
          <a:srcRect l="58701"/>
          <a:stretch/>
        </p:blipFill>
        <p:spPr>
          <a:xfrm>
            <a:off x="311700" y="1611600"/>
            <a:ext cx="3984125" cy="24872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4726850" y="1839025"/>
            <a:ext cx="3984000" cy="2954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 dirty="0">
                <a:solidFill>
                  <a:schemeClr val="bg1"/>
                </a:solidFill>
              </a:rPr>
              <a:t>De donde:</a:t>
            </a:r>
            <a:endParaRPr b="1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 dirty="0">
                <a:solidFill>
                  <a:schemeClr val="bg1"/>
                </a:solidFill>
              </a:rPr>
              <a:t>B = Vector del campo magnetico</a:t>
            </a:r>
            <a:endParaRPr b="1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 dirty="0">
                <a:solidFill>
                  <a:schemeClr val="bg1"/>
                </a:solidFill>
              </a:rPr>
              <a:t>V = Vector de la velocidad relacionado a la carga</a:t>
            </a:r>
            <a:endParaRPr b="1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 dirty="0">
                <a:solidFill>
                  <a:schemeClr val="bg1"/>
                </a:solidFill>
              </a:rPr>
              <a:t>q = carga experimental</a:t>
            </a:r>
            <a:endParaRPr b="1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rgbClr val="5BE8F3"/>
            </a:gs>
            <a:gs pos="76000">
              <a:schemeClr val="accent4">
                <a:lumMod val="75000"/>
              </a:schemeClr>
            </a:gs>
          </a:gsLst>
          <a:lin ang="6120000" scaled="1"/>
        </a:gra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>
            <a:spLocks noGrp="1"/>
          </p:cNvSpPr>
          <p:nvPr>
            <p:ph type="title"/>
          </p:nvPr>
        </p:nvSpPr>
        <p:spPr>
          <a:xfrm>
            <a:off x="193713" y="276694"/>
            <a:ext cx="8419345" cy="72747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 b="1" dirty="0">
                <a:solidFill>
                  <a:srgbClr val="002060"/>
                </a:solidFill>
              </a:rPr>
              <a:t>Representación básica de “la vida real”</a:t>
            </a:r>
            <a:endParaRPr sz="2800" b="1" dirty="0">
              <a:solidFill>
                <a:srgbClr val="002060"/>
              </a:solidFill>
            </a:endParaRPr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7049" y="1298709"/>
            <a:ext cx="5762400" cy="28406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10000">
              <a:schemeClr val="accent4">
                <a:lumMod val="60000"/>
                <a:lumOff val="40000"/>
              </a:schemeClr>
            </a:gs>
            <a:gs pos="100000">
              <a:schemeClr val="bg2">
                <a:shade val="96000"/>
                <a:hueMod val="88000"/>
                <a:satMod val="220000"/>
                <a:lumMod val="82000"/>
              </a:schemeClr>
            </a:gs>
          </a:gsLst>
          <a:lin ang="6120000" scaled="1"/>
        </a:gra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311700" y="2062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 dirty="0"/>
              <a:t>Cálculos para abordar el problema</a:t>
            </a:r>
            <a:endParaRPr b="1" dirty="0"/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87849" y="1221362"/>
            <a:ext cx="2168300" cy="4951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9" name="Google Shape;89;p17"/>
          <p:cNvPicPr preferRelativeResize="0"/>
          <p:nvPr/>
        </p:nvPicPr>
        <p:blipFill rotWithShape="1">
          <a:blip r:embed="rId4">
            <a:alphaModFix/>
          </a:blip>
          <a:srcRect t="10209" b="19021"/>
          <a:stretch/>
        </p:blipFill>
        <p:spPr>
          <a:xfrm>
            <a:off x="2963216" y="2654124"/>
            <a:ext cx="3405220" cy="615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0" name="Google Shape;90;p17"/>
          <p:cNvPicPr preferRelativeResize="0"/>
          <p:nvPr/>
        </p:nvPicPr>
        <p:blipFill rotWithShape="1">
          <a:blip r:embed="rId5">
            <a:alphaModFix/>
          </a:blip>
          <a:srcRect t="17077" b="13957"/>
          <a:stretch/>
        </p:blipFill>
        <p:spPr>
          <a:xfrm>
            <a:off x="3632523" y="3849660"/>
            <a:ext cx="1878953" cy="6156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1" name="Google Shape;91;p17"/>
          <p:cNvSpPr txBox="1"/>
          <p:nvPr/>
        </p:nvSpPr>
        <p:spPr>
          <a:xfrm>
            <a:off x="311700" y="778905"/>
            <a:ext cx="2821800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 dirty="0"/>
              <a:t>Utilizamos la ecuación de Fuerza de Lorentz.</a:t>
            </a:r>
            <a:endParaRPr b="1" dirty="0"/>
          </a:p>
        </p:txBody>
      </p:sp>
      <p:sp>
        <p:nvSpPr>
          <p:cNvPr id="92" name="Google Shape;92;p17"/>
          <p:cNvSpPr/>
          <p:nvPr/>
        </p:nvSpPr>
        <p:spPr>
          <a:xfrm>
            <a:off x="6958825" y="373750"/>
            <a:ext cx="1355700" cy="1572600"/>
          </a:xfrm>
          <a:prstGeom prst="roundRect">
            <a:avLst>
              <a:gd name="adj" fmla="val 16667"/>
            </a:avLst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3" name="Google Shape;93;p17"/>
          <p:cNvPicPr preferRelativeResize="0"/>
          <p:nvPr/>
        </p:nvPicPr>
        <p:blipFill>
          <a:blip r:embed="rId6">
            <a:alphaModFix amt="92000"/>
          </a:blip>
          <a:stretch>
            <a:fillRect/>
          </a:stretch>
        </p:blipFill>
        <p:spPr>
          <a:xfrm>
            <a:off x="7095176" y="564725"/>
            <a:ext cx="1054175" cy="3810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4" name="Google Shape;94;p17"/>
          <p:cNvPicPr preferRelativeResize="0"/>
          <p:nvPr/>
        </p:nvPicPr>
        <p:blipFill>
          <a:blip r:embed="rId7">
            <a:alphaModFix amt="89000"/>
          </a:blip>
          <a:stretch>
            <a:fillRect/>
          </a:stretch>
        </p:blipFill>
        <p:spPr>
          <a:xfrm>
            <a:off x="7157262" y="1037050"/>
            <a:ext cx="930012" cy="615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5" name="Google Shape;95;p17"/>
          <p:cNvSpPr txBox="1"/>
          <p:nvPr/>
        </p:nvSpPr>
        <p:spPr>
          <a:xfrm>
            <a:off x="311700" y="1946349"/>
            <a:ext cx="2988300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 dirty="0"/>
              <a:t>Sustituimos y hacemos el producto cruz.</a:t>
            </a:r>
            <a:endParaRPr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tUpDiag">
          <a:fgClr>
            <a:srgbClr val="FFC000"/>
          </a:fgClr>
          <a:bgClr>
            <a:schemeClr val="accent4">
              <a:lumMod val="75000"/>
            </a:schemeClr>
          </a:bgClr>
        </a:patt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8113" y="292875"/>
            <a:ext cx="1487750" cy="59062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01" name="Google Shape;10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32013" y="1004800"/>
            <a:ext cx="1679950" cy="68105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02" name="Google Shape;102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07146" y="1935525"/>
            <a:ext cx="2329690" cy="81267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03" name="Google Shape;103;p18"/>
          <p:cNvPicPr preferRelativeResize="0"/>
          <p:nvPr/>
        </p:nvPicPr>
        <p:blipFill rotWithShape="1">
          <a:blip r:embed="rId6">
            <a:alphaModFix/>
          </a:blip>
          <a:srcRect l="7740" r="10622" b="5638"/>
          <a:stretch/>
        </p:blipFill>
        <p:spPr>
          <a:xfrm>
            <a:off x="582563" y="3400936"/>
            <a:ext cx="2253900" cy="1286199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104" name="Google Shape;104;p18"/>
          <p:cNvPicPr preferRelativeResize="0"/>
          <p:nvPr/>
        </p:nvPicPr>
        <p:blipFill rotWithShape="1">
          <a:blip r:embed="rId7">
            <a:alphaModFix/>
          </a:blip>
          <a:srcRect l="5041" t="9318" r="6378" b="5638"/>
          <a:stretch/>
        </p:blipFill>
        <p:spPr>
          <a:xfrm>
            <a:off x="5560143" y="3400936"/>
            <a:ext cx="2760856" cy="1159189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105" name="Google Shape;105;p18"/>
          <p:cNvSpPr txBox="1"/>
          <p:nvPr/>
        </p:nvSpPr>
        <p:spPr>
          <a:xfrm>
            <a:off x="359550" y="216205"/>
            <a:ext cx="2821800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 b="1" dirty="0"/>
              <a:t>Obtenemos Vy</a:t>
            </a:r>
            <a:endParaRPr sz="2000" b="1" dirty="0"/>
          </a:p>
        </p:txBody>
      </p:sp>
      <p:sp>
        <p:nvSpPr>
          <p:cNvPr id="106" name="Google Shape;106;p18"/>
          <p:cNvSpPr txBox="1"/>
          <p:nvPr/>
        </p:nvSpPr>
        <p:spPr>
          <a:xfrm>
            <a:off x="7020251" y="216205"/>
            <a:ext cx="1021474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 i="1" dirty="0"/>
              <a:t>Ec (1)</a:t>
            </a:r>
            <a:endParaRPr sz="2000" i="1" dirty="0"/>
          </a:p>
        </p:txBody>
      </p:sp>
      <p:sp>
        <p:nvSpPr>
          <p:cNvPr id="107" name="Google Shape;107;p18"/>
          <p:cNvSpPr txBox="1"/>
          <p:nvPr/>
        </p:nvSpPr>
        <p:spPr>
          <a:xfrm>
            <a:off x="7020251" y="1099119"/>
            <a:ext cx="1021474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 i="1" dirty="0"/>
              <a:t>Ec (2)</a:t>
            </a:r>
            <a:endParaRPr sz="2000" i="1" dirty="0"/>
          </a:p>
        </p:txBody>
      </p:sp>
      <p:sp>
        <p:nvSpPr>
          <p:cNvPr id="108" name="Google Shape;108;p18"/>
          <p:cNvSpPr txBox="1"/>
          <p:nvPr/>
        </p:nvSpPr>
        <p:spPr>
          <a:xfrm>
            <a:off x="359550" y="1469375"/>
            <a:ext cx="3116700" cy="800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 b="1" dirty="0"/>
              <a:t>Sustituimos Vy de Ec (1) en Ec (2)</a:t>
            </a:r>
            <a:endParaRPr sz="2000" b="1" dirty="0"/>
          </a:p>
        </p:txBody>
      </p:sp>
      <p:sp>
        <p:nvSpPr>
          <p:cNvPr id="109" name="Google Shape;109;p18"/>
          <p:cNvSpPr txBox="1"/>
          <p:nvPr/>
        </p:nvSpPr>
        <p:spPr>
          <a:xfrm>
            <a:off x="145967" y="2748200"/>
            <a:ext cx="3437891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 b="1" dirty="0"/>
              <a:t>Ecuaciones de velocidad</a:t>
            </a:r>
            <a:endParaRPr sz="2000" b="1" dirty="0"/>
          </a:p>
        </p:txBody>
      </p:sp>
      <p:sp>
        <p:nvSpPr>
          <p:cNvPr id="110" name="Google Shape;110;p18"/>
          <p:cNvSpPr txBox="1"/>
          <p:nvPr/>
        </p:nvSpPr>
        <p:spPr>
          <a:xfrm>
            <a:off x="5702874" y="2741132"/>
            <a:ext cx="3261179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 b="1" dirty="0"/>
              <a:t>Ecuaciones de posición.</a:t>
            </a:r>
            <a:endParaRPr sz="2000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rgbClr val="92D050"/>
            </a:gs>
            <a:gs pos="100000">
              <a:srgbClr val="7030A0"/>
            </a:gs>
          </a:gsLst>
          <a:lin ang="6120000" scaled="1"/>
        </a:grad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9"/>
          <p:cNvSpPr txBox="1">
            <a:spLocks noGrp="1"/>
          </p:cNvSpPr>
          <p:nvPr>
            <p:ph type="title"/>
          </p:nvPr>
        </p:nvSpPr>
        <p:spPr>
          <a:xfrm>
            <a:off x="213821" y="352688"/>
            <a:ext cx="8520600" cy="6332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 b="1" dirty="0"/>
              <a:t>Propósito general</a:t>
            </a:r>
            <a:endParaRPr sz="2800" b="1" dirty="0"/>
          </a:p>
        </p:txBody>
      </p:sp>
      <p:pic>
        <p:nvPicPr>
          <p:cNvPr id="116" name="Google Shape;116;p19"/>
          <p:cNvPicPr preferRelativeResize="0"/>
          <p:nvPr/>
        </p:nvPicPr>
        <p:blipFill rotWithShape="1">
          <a:blip r:embed="rId3">
            <a:alphaModFix/>
          </a:blip>
          <a:srcRect l="-2659" r="2660"/>
          <a:stretch/>
        </p:blipFill>
        <p:spPr>
          <a:xfrm>
            <a:off x="311700" y="1738875"/>
            <a:ext cx="4150000" cy="2326351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pic>
        <p:nvPicPr>
          <p:cNvPr id="117" name="Google Shape;117;p19"/>
          <p:cNvPicPr preferRelativeResize="0"/>
          <p:nvPr/>
        </p:nvPicPr>
        <p:blipFill rotWithShape="1">
          <a:blip r:embed="rId4">
            <a:alphaModFix/>
          </a:blip>
          <a:srcRect l="2817" r="50690" b="8416"/>
          <a:stretch/>
        </p:blipFill>
        <p:spPr>
          <a:xfrm>
            <a:off x="4988904" y="985937"/>
            <a:ext cx="3941275" cy="317162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3">
                <a:lumMod val="40000"/>
                <a:lumOff val="60000"/>
              </a:schemeClr>
            </a:gs>
            <a:gs pos="46000">
              <a:schemeClr val="accent3">
                <a:lumMod val="95000"/>
                <a:lumOff val="5000"/>
              </a:schemeClr>
            </a:gs>
            <a:gs pos="100000">
              <a:schemeClr val="accent3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0"/>
          <p:cNvSpPr txBox="1">
            <a:spLocks noGrp="1"/>
          </p:cNvSpPr>
          <p:nvPr>
            <p:ph type="title"/>
          </p:nvPr>
        </p:nvSpPr>
        <p:spPr>
          <a:xfrm>
            <a:off x="302549" y="298325"/>
            <a:ext cx="2738193" cy="8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dirty="0">
                <a:latin typeface="Aharoni" panose="02010803020104030203" pitchFamily="2" charset="-79"/>
                <a:cs typeface="Aharoni" panose="02010803020104030203" pitchFamily="2" charset="-79"/>
              </a:rPr>
              <a:t>Programa</a:t>
            </a:r>
            <a:endParaRPr sz="3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123" name="Google Shape;12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500" y="2466963"/>
            <a:ext cx="3691125" cy="20982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4" name="Google Shape;124;p20"/>
          <p:cNvSpPr txBox="1"/>
          <p:nvPr/>
        </p:nvSpPr>
        <p:spPr>
          <a:xfrm>
            <a:off x="374374" y="1109525"/>
            <a:ext cx="2354311" cy="1074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 dirty="0">
                <a:solidFill>
                  <a:schemeClr val="dk1"/>
                </a:solidFill>
                <a:latin typeface="Bahnschrift" panose="020B0502040204020203" pitchFamily="34" charset="0"/>
              </a:rPr>
              <a:t>Bibliotecas y Datos</a:t>
            </a:r>
            <a:endParaRPr sz="2800" dirty="0">
              <a:solidFill>
                <a:schemeClr val="dk1"/>
              </a:solidFill>
              <a:latin typeface="Bahnschrift" panose="020B0502040204020203" pitchFamily="34" charset="0"/>
            </a:endParaRPr>
          </a:p>
        </p:txBody>
      </p:sp>
      <p:pic>
        <p:nvPicPr>
          <p:cNvPr id="125" name="Google Shape;12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26875" y="152400"/>
            <a:ext cx="4798275" cy="45983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67000"/>
              </a:schemeClr>
            </a:gs>
            <a:gs pos="48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7">
            <a:extLst>
              <a:ext uri="{FF2B5EF4-FFF2-40B4-BE49-F238E27FC236}">
                <a16:creationId xmlns:a16="http://schemas.microsoft.com/office/drawing/2014/main" id="{2103B461-323C-4912-BFFD-C375826620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905229" y="2222498"/>
            <a:ext cx="2236395" cy="2406650"/>
            <a:chOff x="9206969" y="2963333"/>
            <a:chExt cx="2981858" cy="3208867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BC21318-F4F4-4524-95D1-6B7FE0A788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9FFA8E5-974F-409E-89C6-E185BD9093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C384E2B1-7008-45EE-9F2E-FEF3A08978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4563410-7FE9-4955-89C6-0FB9326CD3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AD14C0E-D5DF-4BDC-BD92-642CFF1801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26" name="Rectangle 14">
            <a:extLst>
              <a:ext uri="{FF2B5EF4-FFF2-40B4-BE49-F238E27FC236}">
                <a16:creationId xmlns:a16="http://schemas.microsoft.com/office/drawing/2014/main" id="{B1ECD48A-A6CE-48F3-8E89-3399C9938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: Single Corner Snipped 16">
            <a:extLst>
              <a:ext uri="{FF2B5EF4-FFF2-40B4-BE49-F238E27FC236}">
                <a16:creationId xmlns:a16="http://schemas.microsoft.com/office/drawing/2014/main" id="{0A3F7A1B-3080-4A65-A240-2E1A6EF845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3"/>
            <a:ext cx="9141714" cy="4178302"/>
          </a:xfrm>
          <a:prstGeom prst="snip1Rect">
            <a:avLst>
              <a:gd name="adj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E26AA81-EB9C-420A-B835-482950A37625}"/>
              </a:ext>
            </a:extLst>
          </p:cNvPr>
          <p:cNvPicPr/>
          <p:nvPr/>
        </p:nvPicPr>
        <p:blipFill rotWithShape="1">
          <a:blip r:embed="rId3"/>
          <a:srcRect l="23489" t="11829" r="28038" b="7544"/>
          <a:stretch/>
        </p:blipFill>
        <p:spPr bwMode="auto">
          <a:xfrm>
            <a:off x="1836430" y="64405"/>
            <a:ext cx="5468853" cy="50146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ector">
  <a:themeElements>
    <a:clrScheme name="Sector">
      <a:dk1>
        <a:sysClr val="windowText" lastClr="000000"/>
      </a:dk1>
      <a:lt1>
        <a:sysClr val="window" lastClr="FFFFFF"/>
      </a:lt1>
      <a:dk2>
        <a:srgbClr val="D06F1E"/>
      </a:dk2>
      <a:lt2>
        <a:srgbClr val="F0BE21"/>
      </a:lt2>
      <a:accent1>
        <a:srgbClr val="760603"/>
      </a:accent1>
      <a:accent2>
        <a:srgbClr val="9F761A"/>
      </a:accent2>
      <a:accent3>
        <a:srgbClr val="92A200"/>
      </a:accent3>
      <a:accent4>
        <a:srgbClr val="4AA157"/>
      </a:accent4>
      <a:accent5>
        <a:srgbClr val="46788D"/>
      </a:accent5>
      <a:accent6>
        <a:srgbClr val="A848A8"/>
      </a:accent6>
      <a:hlink>
        <a:srgbClr val="460402"/>
      </a:hlink>
      <a:folHlink>
        <a:srgbClr val="991111"/>
      </a:folHlink>
    </a:clrScheme>
    <a:fontScheme name="Sector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ctor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162000"/>
                <a:satMod val="200000"/>
                <a:lumMod val="124000"/>
              </a:schemeClr>
            </a:gs>
            <a:gs pos="100000">
              <a:schemeClr val="phClr">
                <a:shade val="96000"/>
                <a:hueMod val="88000"/>
                <a:satMod val="220000"/>
                <a:lumMod val="82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2000"/>
                <a:hueMod val="22000"/>
                <a:satMod val="220000"/>
                <a:lumMod val="62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282EB108-EDE6-4B8E-957B-D4A69BF580E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358</Words>
  <Application>Microsoft Office PowerPoint</Application>
  <PresentationFormat>Presentación en pantalla (16:9)</PresentationFormat>
  <Paragraphs>45</Paragraphs>
  <Slides>15</Slides>
  <Notes>12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3" baseType="lpstr">
      <vt:lpstr>Aharoni</vt:lpstr>
      <vt:lpstr>Arial</vt:lpstr>
      <vt:lpstr>Bahnschrift</vt:lpstr>
      <vt:lpstr>Berlin Sans FB Demi</vt:lpstr>
      <vt:lpstr>Century Gothic</vt:lpstr>
      <vt:lpstr>Noto Sans Symbols</vt:lpstr>
      <vt:lpstr>Wingdings 3</vt:lpstr>
      <vt:lpstr>Sector</vt:lpstr>
      <vt:lpstr>Trayectoria de una partícula en un campo magnético. </vt:lpstr>
      <vt:lpstr>Recordando el movimiento en un campo magnético</vt:lpstr>
      <vt:lpstr>Condiciones para una interacción</vt:lpstr>
      <vt:lpstr>Representación básica de “la vida real”</vt:lpstr>
      <vt:lpstr>Cálculos para abordar el problema</vt:lpstr>
      <vt:lpstr>Presentación de PowerPoint</vt:lpstr>
      <vt:lpstr>Propósito general</vt:lpstr>
      <vt:lpstr>Programa</vt:lpstr>
      <vt:lpstr>Presentación de PowerPoint</vt:lpstr>
      <vt:lpstr>Gráfico estático en Tres ejes</vt:lpstr>
      <vt:lpstr>Animación en el plano</vt:lpstr>
      <vt:lpstr>A PROBAR  EL PROGRAMA</vt:lpstr>
      <vt:lpstr>Referencias</vt:lpstr>
      <vt:lpstr>Presentación de PowerPoint</vt:lpstr>
      <vt:lpstr>GRACIAS POR SU ATENCIÓN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Trayectoria de una partícula en un campo magnético. </dc:title>
  <dc:creator>Leo Canseco</dc:creator>
  <cp:lastModifiedBy>Leo Canseco</cp:lastModifiedBy>
  <cp:revision>1</cp:revision>
  <dcterms:created xsi:type="dcterms:W3CDTF">2021-02-11T08:21:20Z</dcterms:created>
  <dcterms:modified xsi:type="dcterms:W3CDTF">2021-02-11T20:45:22Z</dcterms:modified>
</cp:coreProperties>
</file>