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36" autoAdjust="0"/>
    <p:restoredTop sz="94660"/>
  </p:normalViewPr>
  <p:slideViewPr>
    <p:cSldViewPr snapToGrid="0">
      <p:cViewPr>
        <p:scale>
          <a:sx n="100" d="100"/>
          <a:sy n="100" d="100"/>
        </p:scale>
        <p:origin x="1814" y="7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94D05-F877-4447-A135-C5020AC71E43}" type="datetimeFigureOut">
              <a:rPr lang="pt-BR" smtClean="0"/>
              <a:t>18/09/2016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ECFF4-B3E8-4CA0-98D1-544FB063F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13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C2FF9F1-C77E-4C89-92C2-D9CE149FFA81}" type="datetime1">
              <a:rPr lang="pt-BR" smtClean="0"/>
              <a:t>18/09/2016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6829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7852-4B4A-4ED1-8D10-3CCA6462B9E7}" type="datetime1">
              <a:rPr lang="pt-BR" smtClean="0"/>
              <a:t>18/09/2016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605730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F32CD-158A-40FC-8A71-F76CC8E12CD4}" type="datetime1">
              <a:rPr lang="pt-BR" smtClean="0"/>
              <a:t>18/09/2016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0937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9DBF-A4D4-4587-88CF-6B7A89C8E547}" type="datetime1">
              <a:rPr lang="pt-BR" smtClean="0"/>
              <a:t>18/09/2016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0608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9C432-C766-47EF-940F-7C0FEFC2DB66}" type="datetime1">
              <a:rPr lang="pt-BR" smtClean="0"/>
              <a:t>18/09/2016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4316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F645-8954-407E-AF44-1B67DA15C874}" type="datetime1">
              <a:rPr lang="pt-BR" smtClean="0"/>
              <a:t>18/09/2016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8109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63A7-B254-4419-A6B6-13FB98115DE2}" type="datetime1">
              <a:rPr lang="pt-BR" smtClean="0"/>
              <a:t>18/09/2016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0128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0072-5B91-4FE0-BEE3-0CAFF136FC97}" type="datetime1">
              <a:rPr lang="pt-BR" smtClean="0"/>
              <a:t>18/09/2016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3697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72F7A-DBE3-4583-9EDF-FB594FDA7AFE}" type="datetime1">
              <a:rPr lang="pt-BR" smtClean="0"/>
              <a:t>18/09/2016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806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CFD2C-21D5-4004-929E-A78E228DA9DD}" type="datetime1">
              <a:rPr lang="pt-BR" smtClean="0"/>
              <a:t>18/09/2016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055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FAC82-06C4-480D-82A1-A7A31A330A14}" type="datetime1">
              <a:rPr lang="pt-BR" smtClean="0"/>
              <a:t>18/09/2016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4335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272B-613A-42D5-8345-FEFB2C8C580C}" type="datetime1">
              <a:rPr lang="pt-BR" smtClean="0"/>
              <a:t>18/09/2016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7593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FC0B-D041-4910-819A-644659196365}" type="datetime1">
              <a:rPr lang="pt-BR" smtClean="0"/>
              <a:t>18/09/2016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581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D2D00-D0BD-43B7-98E0-60A81ACC0961}" type="datetime1">
              <a:rPr lang="pt-BR" smtClean="0"/>
              <a:t>18/09/2016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4271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48BD-DD40-43E7-B8BE-513EC7252224}" type="datetime1">
              <a:rPr lang="pt-BR" smtClean="0"/>
              <a:t>18/09/2016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2099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B567-40CC-4128-8FDC-CDB45E275DA9}" type="datetime1">
              <a:rPr lang="pt-BR" smtClean="0"/>
              <a:t>18/09/2016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0525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45F8D-DE67-4EB9-878A-F1B5C3A6034D}" type="datetime1">
              <a:rPr lang="pt-BR" smtClean="0"/>
              <a:t>18/09/2016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6489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C037852-4B4A-4ED1-8D10-3CCA6462B9E7}" type="datetime1">
              <a:rPr lang="pt-BR" smtClean="0"/>
              <a:t>18/09/2016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pt-BR"/>
              <a:t>Análise e Projeto de Sistemas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26445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Análise</a:t>
            </a:r>
            <a:r>
              <a:rPr lang="en-US" dirty="0"/>
              <a:t> e </a:t>
            </a:r>
            <a:r>
              <a:rPr lang="en-US" dirty="0" err="1"/>
              <a:t>Projeto</a:t>
            </a:r>
            <a:r>
              <a:rPr lang="en-US" dirty="0"/>
              <a:t> de </a:t>
            </a:r>
            <a:r>
              <a:rPr lang="en-US" dirty="0" err="1"/>
              <a:t>Sistemas</a:t>
            </a:r>
            <a:r>
              <a:rPr lang="en-US" dirty="0"/>
              <a:t> </a:t>
            </a:r>
            <a:r>
              <a:rPr lang="en-US" sz="2400" dirty="0"/>
              <a:t>– Aula 4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2910" y="4385731"/>
            <a:ext cx="7766936" cy="1728733"/>
          </a:xfrm>
        </p:spPr>
        <p:txBody>
          <a:bodyPr>
            <a:normAutofit/>
          </a:bodyPr>
          <a:lstStyle/>
          <a:p>
            <a:r>
              <a:rPr lang="en-US" dirty="0"/>
              <a:t>Prof. André Luiz Braga</a:t>
            </a:r>
          </a:p>
          <a:p>
            <a:r>
              <a:rPr lang="en-US" dirty="0" err="1"/>
              <a:t>M.Sc</a:t>
            </a:r>
            <a:r>
              <a:rPr lang="en-US" dirty="0"/>
              <a:t> - COPPE/UFRJ</a:t>
            </a:r>
          </a:p>
          <a:p>
            <a:r>
              <a:rPr lang="en-US" dirty="0" err="1"/>
              <a:t>D.Sc</a:t>
            </a:r>
            <a:r>
              <a:rPr lang="en-US" dirty="0"/>
              <a:t> – IBM Silicon Valley Lab / COPPE / UFRJ</a:t>
            </a:r>
          </a:p>
          <a:p>
            <a:r>
              <a:rPr lang="en-US" dirty="0"/>
              <a:t>IBM Certified Sr. IT Architect / Open Group</a:t>
            </a:r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9134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Análise</a:t>
            </a:r>
            <a:r>
              <a:rPr lang="en-US" b="1" dirty="0"/>
              <a:t> e </a:t>
            </a:r>
            <a:r>
              <a:rPr lang="en-US" b="1" dirty="0" err="1"/>
              <a:t>Projeto</a:t>
            </a:r>
            <a:r>
              <a:rPr lang="en-US" b="1" dirty="0"/>
              <a:t> de </a:t>
            </a:r>
            <a:r>
              <a:rPr lang="en-US" b="1" dirty="0" err="1"/>
              <a:t>Sistemas</a:t>
            </a:r>
            <a:br>
              <a:rPr lang="en-US" dirty="0"/>
            </a:br>
            <a:r>
              <a:rPr lang="en-US" b="1" cap="none" dirty="0"/>
              <a:t>Aula 4 – </a:t>
            </a:r>
            <a:r>
              <a:rPr lang="en-US" b="1" cap="none" dirty="0" err="1"/>
              <a:t>Exercício</a:t>
            </a:r>
            <a:r>
              <a:rPr lang="en-US" b="1" cap="none" dirty="0"/>
              <a:t> </a:t>
            </a:r>
            <a:r>
              <a:rPr lang="en-US" b="1" cap="none" dirty="0" err="1"/>
              <a:t>Prático</a:t>
            </a:r>
            <a:r>
              <a:rPr lang="en-US" b="1" cap="none" dirty="0"/>
              <a:t> </a:t>
            </a:r>
            <a:r>
              <a:rPr lang="en-US" b="1" cap="none" dirty="0" err="1"/>
              <a:t>em</a:t>
            </a:r>
            <a:r>
              <a:rPr lang="en-US" b="1" cap="none" dirty="0"/>
              <a:t> Sala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10217" y="2065867"/>
            <a:ext cx="11444326" cy="4313162"/>
          </a:xfrm>
        </p:spPr>
        <p:txBody>
          <a:bodyPr>
            <a:normAutofit fontScale="775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pt-BR" sz="3600" dirty="0"/>
              <a:t>Formar grupos de 5 (Max 6)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err="1"/>
              <a:t>Aplicar</a:t>
            </a:r>
            <a:r>
              <a:rPr lang="en-US" sz="3600" dirty="0"/>
              <a:t> a </a:t>
            </a:r>
            <a:r>
              <a:rPr lang="en-US" sz="3600" dirty="0" err="1"/>
              <a:t>metodologia</a:t>
            </a:r>
            <a:r>
              <a:rPr lang="en-US" sz="3600" dirty="0"/>
              <a:t> de </a:t>
            </a:r>
            <a:r>
              <a:rPr lang="en-US" sz="3600" dirty="0" err="1"/>
              <a:t>desenvolvimento</a:t>
            </a:r>
            <a:r>
              <a:rPr lang="en-US" sz="3600" dirty="0"/>
              <a:t> e </a:t>
            </a:r>
            <a:r>
              <a:rPr lang="en-US" sz="3600" dirty="0" err="1"/>
              <a:t>criar</a:t>
            </a:r>
            <a:r>
              <a:rPr lang="en-US" sz="3600" dirty="0"/>
              <a:t> </a:t>
            </a:r>
            <a:r>
              <a:rPr lang="en-US" sz="3600" dirty="0" err="1"/>
              <a:t>os</a:t>
            </a:r>
            <a:r>
              <a:rPr lang="en-US" sz="3600" dirty="0"/>
              <a:t> </a:t>
            </a:r>
            <a:r>
              <a:rPr lang="en-US" sz="3600" dirty="0" err="1"/>
              <a:t>seguintes</a:t>
            </a:r>
            <a:r>
              <a:rPr lang="en-US" sz="3600" dirty="0"/>
              <a:t> </a:t>
            </a:r>
            <a:r>
              <a:rPr lang="en-US" sz="3600" dirty="0" err="1"/>
              <a:t>produtos</a:t>
            </a:r>
            <a:r>
              <a:rPr lang="en-US" sz="3600" dirty="0"/>
              <a:t>:</a:t>
            </a:r>
            <a:endParaRPr lang="pt-BR" sz="3600" dirty="0"/>
          </a:p>
          <a:p>
            <a:pPr marL="1200150" lvl="1" indent="-742950">
              <a:buFont typeface="+mj-lt"/>
              <a:buAutoNum type="alphaLcParenR"/>
            </a:pPr>
            <a:r>
              <a:rPr lang="en-US" sz="3400" dirty="0" err="1"/>
              <a:t>Requisitos</a:t>
            </a:r>
            <a:r>
              <a:rPr lang="en-US" sz="3400" dirty="0"/>
              <a:t> de Sistema</a:t>
            </a:r>
          </a:p>
          <a:p>
            <a:pPr marL="1200150" lvl="1" indent="-742950">
              <a:buFont typeface="+mj-lt"/>
              <a:buAutoNum type="alphaLcParenR"/>
            </a:pPr>
            <a:r>
              <a:rPr lang="en-US" sz="3400" dirty="0" err="1"/>
              <a:t>Casos</a:t>
            </a:r>
            <a:r>
              <a:rPr lang="en-US" sz="3400" dirty="0"/>
              <a:t> de </a:t>
            </a:r>
            <a:r>
              <a:rPr lang="en-US" sz="3400" dirty="0" err="1"/>
              <a:t>uso</a:t>
            </a:r>
            <a:r>
              <a:rPr lang="en-US" sz="3400" dirty="0"/>
              <a:t> (</a:t>
            </a:r>
            <a:r>
              <a:rPr lang="en-US" sz="3400" dirty="0" err="1"/>
              <a:t>Texto</a:t>
            </a:r>
            <a:r>
              <a:rPr lang="en-US" sz="3400" dirty="0"/>
              <a:t> e </a:t>
            </a:r>
            <a:r>
              <a:rPr lang="en-US" sz="3400" dirty="0" err="1"/>
              <a:t>Diagramas</a:t>
            </a:r>
            <a:r>
              <a:rPr lang="en-US" sz="3400" dirty="0"/>
              <a:t>)</a:t>
            </a:r>
          </a:p>
          <a:p>
            <a:pPr marL="1200150" lvl="1" indent="-742950">
              <a:buFont typeface="+mj-lt"/>
              <a:buAutoNum type="alphaLcParenR"/>
            </a:pPr>
            <a:r>
              <a:rPr lang="en-US" sz="3400" dirty="0" err="1"/>
              <a:t>Arquitetura</a:t>
            </a:r>
            <a:r>
              <a:rPr lang="en-US" sz="3400" dirty="0"/>
              <a:t> do Sistema / </a:t>
            </a:r>
            <a:r>
              <a:rPr lang="en-US" sz="3400" dirty="0" err="1"/>
              <a:t>Operacional</a:t>
            </a:r>
            <a:r>
              <a:rPr lang="en-US" sz="3400"/>
              <a:t> </a:t>
            </a:r>
            <a:endParaRPr lang="en-US" sz="3400" dirty="0"/>
          </a:p>
          <a:p>
            <a:pPr marL="1200150" lvl="1" indent="-742950">
              <a:buFont typeface="+mj-lt"/>
              <a:buAutoNum type="alphaLcParenR"/>
            </a:pPr>
            <a:r>
              <a:rPr lang="en-US" sz="3400" dirty="0" err="1"/>
              <a:t>Diagrama</a:t>
            </a:r>
            <a:r>
              <a:rPr lang="en-US" sz="3400" dirty="0"/>
              <a:t> de </a:t>
            </a:r>
            <a:r>
              <a:rPr lang="en-US" sz="3400" dirty="0" err="1"/>
              <a:t>Componentes</a:t>
            </a:r>
            <a:r>
              <a:rPr lang="en-US" sz="3400" dirty="0"/>
              <a:t> e Classes (</a:t>
            </a:r>
            <a:r>
              <a:rPr lang="en-US" sz="3400" dirty="0" err="1"/>
              <a:t>pode</a:t>
            </a:r>
            <a:r>
              <a:rPr lang="en-US" sz="3400" dirty="0"/>
              <a:t> </a:t>
            </a:r>
            <a:r>
              <a:rPr lang="en-US" sz="3400" dirty="0" err="1"/>
              <a:t>ter</a:t>
            </a:r>
            <a:r>
              <a:rPr lang="en-US" sz="3400" dirty="0"/>
              <a:t> </a:t>
            </a:r>
            <a:r>
              <a:rPr lang="en-US" sz="3400" dirty="0" err="1"/>
              <a:t>somente</a:t>
            </a:r>
            <a:r>
              <a:rPr lang="en-US" sz="3400" dirty="0"/>
              <a:t> de classes)</a:t>
            </a:r>
          </a:p>
          <a:p>
            <a:pPr marL="1200150" lvl="1" indent="-742950">
              <a:buFont typeface="+mj-lt"/>
              <a:buAutoNum type="alphaLcParenR"/>
            </a:pPr>
            <a:r>
              <a:rPr lang="en-US" sz="3400" dirty="0" err="1"/>
              <a:t>Modelo</a:t>
            </a:r>
            <a:r>
              <a:rPr lang="en-US" sz="3400" dirty="0"/>
              <a:t> de Dados</a:t>
            </a:r>
          </a:p>
          <a:p>
            <a:pPr marL="1200150" lvl="1" indent="-742950">
              <a:buFont typeface="+mj-lt"/>
              <a:buAutoNum type="alphaLcParenR"/>
            </a:pPr>
            <a:r>
              <a:rPr lang="en-US" sz="3400" dirty="0" err="1"/>
              <a:t>Decisões</a:t>
            </a:r>
            <a:r>
              <a:rPr lang="en-US" sz="3400" dirty="0"/>
              <a:t> de </a:t>
            </a:r>
            <a:r>
              <a:rPr lang="en-US" sz="3400" dirty="0" err="1"/>
              <a:t>Arquitetura</a:t>
            </a:r>
            <a:endParaRPr lang="en-US" sz="3400" dirty="0"/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0 – 1.0 </a:t>
            </a:r>
            <a:r>
              <a:rPr lang="en-US" sz="3600" dirty="0" err="1"/>
              <a:t>Pontos</a:t>
            </a:r>
            <a:r>
              <a:rPr lang="en-US" sz="3600" dirty="0"/>
              <a:t> no </a:t>
            </a:r>
            <a:r>
              <a:rPr lang="en-US" sz="3600" dirty="0" err="1"/>
              <a:t>trabalho</a:t>
            </a:r>
            <a:r>
              <a:rPr lang="en-US" sz="3600" dirty="0"/>
              <a:t> </a:t>
            </a:r>
            <a:r>
              <a:rPr lang="en-US" sz="3600" dirty="0" err="1"/>
              <a:t>prático</a:t>
            </a:r>
            <a:r>
              <a:rPr lang="en-US" sz="3600" dirty="0"/>
              <a:t> da AV2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5801" y="6327775"/>
            <a:ext cx="7827659" cy="377825"/>
          </a:xfrm>
        </p:spPr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10266059" y="6327774"/>
            <a:ext cx="551167" cy="377825"/>
          </a:xfrm>
        </p:spPr>
        <p:txBody>
          <a:bodyPr/>
          <a:lstStyle/>
          <a:p>
            <a:fld id="{733E8BE4-D61F-4D52-A9A4-24AB47FC0B8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4104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  <a:spcAft>
                <a:spcPts val="1000"/>
              </a:spcAft>
              <a:buClr>
                <a:prstClr val="white"/>
              </a:buClr>
              <a:buSzPct val="100000"/>
            </a:pPr>
            <a:r>
              <a:rPr lang="en-US" b="1" dirty="0" err="1"/>
              <a:t>Análise</a:t>
            </a:r>
            <a:r>
              <a:rPr lang="en-US" b="1" dirty="0"/>
              <a:t> e </a:t>
            </a:r>
            <a:r>
              <a:rPr lang="en-US" b="1" dirty="0" err="1"/>
              <a:t>Projeto</a:t>
            </a:r>
            <a:r>
              <a:rPr lang="en-US" b="1" dirty="0"/>
              <a:t> de </a:t>
            </a:r>
            <a:r>
              <a:rPr lang="en-US" b="1" dirty="0" err="1"/>
              <a:t>Sistemas</a:t>
            </a:r>
            <a:br>
              <a:rPr lang="en-US" dirty="0"/>
            </a:br>
            <a:r>
              <a:rPr lang="en-US" sz="3200" b="1" cap="none" dirty="0"/>
              <a:t>Aula 4 – </a:t>
            </a:r>
            <a:r>
              <a:rPr lang="en-US" sz="3200" b="1" cap="none" dirty="0" err="1"/>
              <a:t>Exercício</a:t>
            </a:r>
            <a:r>
              <a:rPr lang="en-US" sz="3200" b="1" cap="none" dirty="0"/>
              <a:t> </a:t>
            </a:r>
            <a:r>
              <a:rPr lang="en-US" sz="3200" b="1" cap="none" dirty="0" err="1"/>
              <a:t>Prático</a:t>
            </a:r>
            <a:r>
              <a:rPr lang="en-US" sz="3200" b="1" cap="none" dirty="0"/>
              <a:t> </a:t>
            </a:r>
            <a:r>
              <a:rPr lang="en-US" sz="3200" b="1" cap="none" dirty="0" err="1"/>
              <a:t>em</a:t>
            </a:r>
            <a:r>
              <a:rPr lang="en-US" sz="3200" b="1" cap="none" dirty="0"/>
              <a:t> Sala – </a:t>
            </a:r>
            <a:r>
              <a:rPr lang="en-US" sz="3200" b="1" cap="none" dirty="0" err="1"/>
              <a:t>Definição</a:t>
            </a:r>
            <a:r>
              <a:rPr lang="en-US" sz="3200" b="1" cap="none" dirty="0"/>
              <a:t> do </a:t>
            </a:r>
            <a:r>
              <a:rPr lang="en-US" sz="3200" b="1" cap="none" dirty="0" err="1"/>
              <a:t>sistema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“O </a:t>
            </a:r>
            <a:r>
              <a:rPr lang="en-US" sz="3600" dirty="0" err="1"/>
              <a:t>objetivo</a:t>
            </a:r>
            <a:r>
              <a:rPr lang="en-US" sz="3600" dirty="0"/>
              <a:t> do Sistema </a:t>
            </a:r>
            <a:r>
              <a:rPr lang="en-US" sz="3600" dirty="0" err="1"/>
              <a:t>será</a:t>
            </a:r>
            <a:r>
              <a:rPr lang="en-US" sz="3600" dirty="0"/>
              <a:t> </a:t>
            </a:r>
            <a:r>
              <a:rPr lang="en-US" sz="3600" dirty="0" err="1"/>
              <a:t>uma</a:t>
            </a:r>
            <a:r>
              <a:rPr lang="en-US" sz="3600" dirty="0"/>
              <a:t> </a:t>
            </a:r>
            <a:r>
              <a:rPr lang="en-US" sz="3600" dirty="0" err="1"/>
              <a:t>ferramenta</a:t>
            </a:r>
            <a:r>
              <a:rPr lang="en-US" sz="3600" dirty="0"/>
              <a:t> de </a:t>
            </a:r>
            <a:r>
              <a:rPr lang="en-US" sz="3600" dirty="0" err="1"/>
              <a:t>apoio</a:t>
            </a:r>
            <a:r>
              <a:rPr lang="en-US" sz="3600" dirty="0"/>
              <a:t> </a:t>
            </a:r>
            <a:r>
              <a:rPr lang="en-US" sz="3600" dirty="0" err="1"/>
              <a:t>aos</a:t>
            </a:r>
            <a:r>
              <a:rPr lang="en-US" sz="3600" dirty="0"/>
              <a:t> </a:t>
            </a:r>
            <a:r>
              <a:rPr lang="en-US" sz="3600" dirty="0" err="1"/>
              <a:t>criticos</a:t>
            </a:r>
            <a:r>
              <a:rPr lang="en-US" sz="3600" dirty="0"/>
              <a:t> e </a:t>
            </a:r>
            <a:r>
              <a:rPr lang="en-US" sz="3600" dirty="0" err="1"/>
              <a:t>profissionais</a:t>
            </a:r>
            <a:r>
              <a:rPr lang="en-US" sz="3600" dirty="0"/>
              <a:t> de cinema, </a:t>
            </a:r>
            <a:r>
              <a:rPr lang="en-US" sz="3600" dirty="0" err="1"/>
              <a:t>televisão</a:t>
            </a:r>
            <a:r>
              <a:rPr lang="en-US" sz="3600" dirty="0"/>
              <a:t> e </a:t>
            </a:r>
            <a:r>
              <a:rPr lang="en-US" sz="3600" dirty="0" err="1"/>
              <a:t>teatro</a:t>
            </a:r>
            <a:r>
              <a:rPr lang="en-US" sz="3600" dirty="0"/>
              <a:t> </a:t>
            </a:r>
            <a:r>
              <a:rPr lang="en-US" sz="3600" dirty="0" err="1"/>
              <a:t>manipular</a:t>
            </a:r>
            <a:r>
              <a:rPr lang="en-US" sz="3600" dirty="0"/>
              <a:t> e </a:t>
            </a:r>
            <a:r>
              <a:rPr lang="en-US" sz="3600" dirty="0" err="1"/>
              <a:t>armazenar</a:t>
            </a:r>
            <a:r>
              <a:rPr lang="en-US" sz="3600" dirty="0"/>
              <a:t> </a:t>
            </a:r>
            <a:r>
              <a:rPr lang="en-US" sz="3600" dirty="0" err="1"/>
              <a:t>filmes</a:t>
            </a:r>
            <a:r>
              <a:rPr lang="en-US" sz="3600" dirty="0"/>
              <a:t>, series e </a:t>
            </a:r>
            <a:r>
              <a:rPr lang="en-US" sz="3600" dirty="0" err="1"/>
              <a:t>peças</a:t>
            </a:r>
            <a:r>
              <a:rPr lang="en-US" sz="3600" dirty="0"/>
              <a:t> junto com </a:t>
            </a:r>
            <a:r>
              <a:rPr lang="en-US" sz="3600" dirty="0" err="1"/>
              <a:t>críticas</a:t>
            </a:r>
            <a:r>
              <a:rPr lang="en-US" sz="3600" dirty="0"/>
              <a:t> (de </a:t>
            </a:r>
            <a:r>
              <a:rPr lang="en-US" sz="3600" dirty="0" err="1"/>
              <a:t>vários</a:t>
            </a:r>
            <a:r>
              <a:rPr lang="en-US" sz="3600" dirty="0"/>
              <a:t> outros </a:t>
            </a:r>
            <a:r>
              <a:rPr lang="en-US" sz="3600" dirty="0" err="1"/>
              <a:t>críticos</a:t>
            </a:r>
            <a:r>
              <a:rPr lang="en-US" sz="3600" dirty="0"/>
              <a:t>), </a:t>
            </a:r>
            <a:r>
              <a:rPr lang="en-US" sz="3600" dirty="0" err="1"/>
              <a:t>avaliações</a:t>
            </a:r>
            <a:r>
              <a:rPr lang="en-US" sz="3600" dirty="0"/>
              <a:t>, </a:t>
            </a:r>
            <a:r>
              <a:rPr lang="en-US" sz="3600" dirty="0" err="1"/>
              <a:t>frases</a:t>
            </a:r>
            <a:r>
              <a:rPr lang="en-US" sz="3600" dirty="0"/>
              <a:t> </a:t>
            </a:r>
            <a:r>
              <a:rPr lang="en-US" sz="3600" dirty="0" err="1"/>
              <a:t>famosas</a:t>
            </a:r>
            <a:r>
              <a:rPr lang="en-US" sz="3600" dirty="0"/>
              <a:t>, </a:t>
            </a:r>
            <a:r>
              <a:rPr lang="en-US" sz="3600" dirty="0" err="1"/>
              <a:t>atores</a:t>
            </a:r>
            <a:r>
              <a:rPr lang="en-US" sz="3600" dirty="0"/>
              <a:t>, </a:t>
            </a:r>
            <a:r>
              <a:rPr lang="en-US" sz="3600" dirty="0" err="1"/>
              <a:t>diretores</a:t>
            </a:r>
            <a:r>
              <a:rPr lang="en-US" sz="3600" dirty="0"/>
              <a:t>, </a:t>
            </a:r>
            <a:r>
              <a:rPr lang="en-US" sz="3600" dirty="0" err="1"/>
              <a:t>midias</a:t>
            </a:r>
            <a:r>
              <a:rPr lang="en-US" sz="3600" dirty="0"/>
              <a:t>(DVD, </a:t>
            </a:r>
            <a:r>
              <a:rPr lang="en-US" sz="3600" dirty="0" err="1"/>
              <a:t>Fita</a:t>
            </a:r>
            <a:r>
              <a:rPr lang="en-US" sz="3600" dirty="0"/>
              <a:t>, </a:t>
            </a:r>
            <a:r>
              <a:rPr lang="en-US" sz="3600" dirty="0" err="1"/>
              <a:t>digital,etc</a:t>
            </a:r>
            <a:r>
              <a:rPr lang="en-US" sz="3600" dirty="0"/>
              <a:t>) e </a:t>
            </a:r>
            <a:r>
              <a:rPr lang="en-US" sz="3600" dirty="0" err="1"/>
              <a:t>localização</a:t>
            </a:r>
            <a:r>
              <a:rPr lang="en-US" sz="3600" dirty="0"/>
              <a:t>”</a:t>
            </a:r>
            <a:endParaRPr lang="pt-BR" sz="360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8488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8393" y="123306"/>
            <a:ext cx="10131425" cy="1456267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spcAft>
                <a:spcPts val="1000"/>
              </a:spcAft>
              <a:buClr>
                <a:prstClr val="white"/>
              </a:buClr>
              <a:buSzPct val="100000"/>
            </a:pPr>
            <a:r>
              <a:rPr lang="en-US" b="1" dirty="0" err="1"/>
              <a:t>Análise</a:t>
            </a:r>
            <a:r>
              <a:rPr lang="en-US" b="1" dirty="0"/>
              <a:t> e </a:t>
            </a:r>
            <a:r>
              <a:rPr lang="en-US" b="1" dirty="0" err="1"/>
              <a:t>Projeto</a:t>
            </a:r>
            <a:r>
              <a:rPr lang="en-US" b="1" dirty="0"/>
              <a:t> de </a:t>
            </a:r>
            <a:r>
              <a:rPr lang="en-US" b="1" dirty="0" err="1"/>
              <a:t>Sistemas</a:t>
            </a:r>
            <a:br>
              <a:rPr lang="en-US" dirty="0"/>
            </a:br>
            <a:r>
              <a:rPr lang="en-US" sz="2800" b="1" cap="none" dirty="0"/>
              <a:t>Aula 4 – </a:t>
            </a:r>
            <a:r>
              <a:rPr lang="en-US" sz="2800" b="1" cap="none" dirty="0" err="1"/>
              <a:t>Exercício</a:t>
            </a:r>
            <a:r>
              <a:rPr lang="en-US" sz="2800" b="1" cap="none" dirty="0"/>
              <a:t> </a:t>
            </a:r>
            <a:r>
              <a:rPr lang="en-US" sz="2800" b="1" cap="none" dirty="0" err="1"/>
              <a:t>Prático</a:t>
            </a:r>
            <a:r>
              <a:rPr lang="en-US" sz="2800" b="1" cap="none" dirty="0"/>
              <a:t> </a:t>
            </a:r>
            <a:r>
              <a:rPr lang="en-US" sz="2800" b="1" cap="none" dirty="0" err="1"/>
              <a:t>em</a:t>
            </a:r>
            <a:r>
              <a:rPr lang="en-US" sz="2800" b="1" cap="none" dirty="0"/>
              <a:t> Sala – </a:t>
            </a:r>
            <a:r>
              <a:rPr lang="en-US" sz="2800" b="1" cap="none" dirty="0" err="1"/>
              <a:t>Requisitos</a:t>
            </a:r>
            <a:r>
              <a:rPr lang="en-US" sz="2800" b="1" cap="none" dirty="0"/>
              <a:t> de </a:t>
            </a:r>
            <a:r>
              <a:rPr lang="en-US" sz="2800" b="1" cap="none" dirty="0" err="1"/>
              <a:t>Negócios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1312" y="1413163"/>
            <a:ext cx="11506794" cy="4783975"/>
          </a:xfrm>
        </p:spPr>
        <p:txBody>
          <a:bodyPr>
            <a:normAutofit fontScale="550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/>
              <a:t>BR1 - O </a:t>
            </a:r>
            <a:r>
              <a:rPr lang="en-US" sz="3600" dirty="0" err="1"/>
              <a:t>usuário</a:t>
            </a:r>
            <a:r>
              <a:rPr lang="en-US" sz="3600" dirty="0"/>
              <a:t> </a:t>
            </a:r>
            <a:r>
              <a:rPr lang="en-US" sz="3600" dirty="0" err="1"/>
              <a:t>deverá</a:t>
            </a:r>
            <a:r>
              <a:rPr lang="en-US" sz="3600" dirty="0"/>
              <a:t> </a:t>
            </a:r>
            <a:r>
              <a:rPr lang="en-US" sz="3600" dirty="0" err="1"/>
              <a:t>poder</a:t>
            </a:r>
            <a:r>
              <a:rPr lang="en-US" sz="3600" dirty="0"/>
              <a:t> </a:t>
            </a:r>
            <a:r>
              <a:rPr lang="en-US" sz="3600" dirty="0" err="1"/>
              <a:t>manipular</a:t>
            </a:r>
            <a:r>
              <a:rPr lang="en-US" sz="3600" dirty="0"/>
              <a:t> com </a:t>
            </a:r>
            <a:r>
              <a:rPr lang="en-US" sz="3600" dirty="0" err="1"/>
              <a:t>filmes</a:t>
            </a:r>
            <a:r>
              <a:rPr lang="en-US" sz="3600" dirty="0"/>
              <a:t> para cinema </a:t>
            </a:r>
            <a:r>
              <a:rPr lang="en-US" sz="3600" dirty="0" err="1"/>
              <a:t>ou</a:t>
            </a:r>
            <a:r>
              <a:rPr lang="en-US" sz="3600" dirty="0"/>
              <a:t> </a:t>
            </a:r>
            <a:r>
              <a:rPr lang="en-US" sz="3600" dirty="0" err="1"/>
              <a:t>televisão</a:t>
            </a:r>
            <a:r>
              <a:rPr lang="en-US" sz="3600" dirty="0"/>
              <a:t>, </a:t>
            </a:r>
            <a:r>
              <a:rPr lang="en-US" sz="3600" dirty="0" err="1"/>
              <a:t>seus</a:t>
            </a:r>
            <a:r>
              <a:rPr lang="en-US" sz="3600" dirty="0"/>
              <a:t> </a:t>
            </a:r>
            <a:r>
              <a:rPr lang="en-US" sz="3600" dirty="0" err="1"/>
              <a:t>atores</a:t>
            </a:r>
            <a:r>
              <a:rPr lang="en-US" sz="3600" dirty="0"/>
              <a:t>, </a:t>
            </a:r>
            <a:r>
              <a:rPr lang="en-US" sz="3600" dirty="0" err="1"/>
              <a:t>personagens</a:t>
            </a:r>
            <a:r>
              <a:rPr lang="en-US" sz="3600" dirty="0"/>
              <a:t>, </a:t>
            </a:r>
            <a:r>
              <a:rPr lang="en-US" sz="3600" dirty="0" err="1"/>
              <a:t>produtores</a:t>
            </a:r>
            <a:r>
              <a:rPr lang="en-US" sz="3600" dirty="0"/>
              <a:t>  e </a:t>
            </a:r>
            <a:r>
              <a:rPr lang="en-US" sz="3600" dirty="0" err="1"/>
              <a:t>diretores</a:t>
            </a:r>
            <a:r>
              <a:rPr lang="en-US" sz="3600" dirty="0"/>
              <a:t>,  </a:t>
            </a:r>
            <a:r>
              <a:rPr lang="en-US" sz="3600" dirty="0" err="1"/>
              <a:t>assim</a:t>
            </a:r>
            <a:r>
              <a:rPr lang="en-US" sz="3600" dirty="0"/>
              <a:t> </a:t>
            </a:r>
            <a:r>
              <a:rPr lang="en-US" sz="3600" dirty="0" err="1"/>
              <a:t>como</a:t>
            </a:r>
            <a:r>
              <a:rPr lang="en-US" sz="3600" dirty="0"/>
              <a:t> </a:t>
            </a:r>
            <a:r>
              <a:rPr lang="en-US" sz="3600" dirty="0" err="1"/>
              <a:t>indicar</a:t>
            </a:r>
            <a:r>
              <a:rPr lang="en-US" sz="3600" dirty="0"/>
              <a:t> </a:t>
            </a:r>
            <a:r>
              <a:rPr lang="en-US" sz="3600" dirty="0" err="1"/>
              <a:t>frases</a:t>
            </a:r>
            <a:r>
              <a:rPr lang="en-US" sz="3600" dirty="0"/>
              <a:t> </a:t>
            </a:r>
            <a:r>
              <a:rPr lang="en-US" sz="3600" dirty="0" err="1"/>
              <a:t>famosas</a:t>
            </a:r>
            <a:r>
              <a:rPr lang="en-US" sz="3600" dirty="0"/>
              <a:t>, </a:t>
            </a:r>
            <a:r>
              <a:rPr lang="en-US" sz="3600" dirty="0" err="1"/>
              <a:t>quem</a:t>
            </a:r>
            <a:r>
              <a:rPr lang="en-US" sz="3600" dirty="0"/>
              <a:t> </a:t>
            </a:r>
            <a:r>
              <a:rPr lang="en-US" sz="3600" dirty="0" err="1"/>
              <a:t>disse</a:t>
            </a:r>
            <a:r>
              <a:rPr lang="en-US" sz="3600" dirty="0"/>
              <a:t> e </a:t>
            </a:r>
            <a:r>
              <a:rPr lang="en-US" sz="3600" dirty="0" err="1"/>
              <a:t>relacionar</a:t>
            </a:r>
            <a:r>
              <a:rPr lang="en-US" sz="3600" dirty="0"/>
              <a:t> com outros </a:t>
            </a:r>
            <a:r>
              <a:rPr lang="en-US" sz="3600" dirty="0" err="1"/>
              <a:t>filmes</a:t>
            </a:r>
            <a:r>
              <a:rPr lang="en-US" sz="3600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BR2 - O Sistema </a:t>
            </a:r>
            <a:r>
              <a:rPr lang="en-US" sz="3600" dirty="0" err="1"/>
              <a:t>deve</a:t>
            </a:r>
            <a:r>
              <a:rPr lang="en-US" sz="3600" dirty="0"/>
              <a:t> </a:t>
            </a:r>
            <a:r>
              <a:rPr lang="en-US" sz="3600" dirty="0" err="1"/>
              <a:t>poder</a:t>
            </a:r>
            <a:r>
              <a:rPr lang="en-US" sz="3600" dirty="0"/>
              <a:t> </a:t>
            </a:r>
            <a:r>
              <a:rPr lang="en-US" sz="3600" dirty="0" err="1"/>
              <a:t>manpular</a:t>
            </a:r>
            <a:r>
              <a:rPr lang="en-US" sz="3600" dirty="0"/>
              <a:t> com series de TV, </a:t>
            </a:r>
            <a:r>
              <a:rPr lang="en-US" sz="3600" dirty="0" err="1"/>
              <a:t>assim</a:t>
            </a:r>
            <a:r>
              <a:rPr lang="en-US" sz="3600" dirty="0"/>
              <a:t> </a:t>
            </a:r>
            <a:r>
              <a:rPr lang="en-US" sz="3600" dirty="0" err="1"/>
              <a:t>como</a:t>
            </a:r>
            <a:r>
              <a:rPr lang="en-US" sz="3600" dirty="0"/>
              <a:t> </a:t>
            </a:r>
            <a:r>
              <a:rPr lang="en-US" sz="3600" dirty="0" err="1"/>
              <a:t>seus</a:t>
            </a:r>
            <a:r>
              <a:rPr lang="en-US" sz="3600" dirty="0"/>
              <a:t> </a:t>
            </a:r>
            <a:r>
              <a:rPr lang="en-US" sz="3600" dirty="0" err="1"/>
              <a:t>episódios</a:t>
            </a:r>
            <a:r>
              <a:rPr lang="en-US" sz="3600" dirty="0"/>
              <a:t>, </a:t>
            </a:r>
            <a:r>
              <a:rPr lang="en-US" sz="3600" dirty="0" err="1"/>
              <a:t>atores</a:t>
            </a:r>
            <a:r>
              <a:rPr lang="en-US" sz="3600" dirty="0"/>
              <a:t> e </a:t>
            </a:r>
            <a:r>
              <a:rPr lang="en-US" sz="3600" dirty="0" err="1"/>
              <a:t>criadores</a:t>
            </a:r>
            <a:r>
              <a:rPr lang="en-US" sz="3600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BR3 - O Sistema </a:t>
            </a:r>
            <a:r>
              <a:rPr lang="en-US" sz="3600" dirty="0" err="1"/>
              <a:t>deve</a:t>
            </a:r>
            <a:r>
              <a:rPr lang="en-US" sz="3600" dirty="0"/>
              <a:t> </a:t>
            </a:r>
            <a:r>
              <a:rPr lang="en-US" sz="3600" dirty="0" err="1"/>
              <a:t>manipular</a:t>
            </a:r>
            <a:r>
              <a:rPr lang="en-US" sz="3600" dirty="0"/>
              <a:t> com </a:t>
            </a:r>
            <a:r>
              <a:rPr lang="en-US" sz="3600" dirty="0" err="1"/>
              <a:t>peças</a:t>
            </a:r>
            <a:r>
              <a:rPr lang="en-US" sz="3600" dirty="0"/>
              <a:t> de </a:t>
            </a:r>
            <a:r>
              <a:rPr lang="en-US" sz="3600" dirty="0" err="1"/>
              <a:t>teatro</a:t>
            </a:r>
            <a:r>
              <a:rPr lang="en-US" sz="3600" dirty="0"/>
              <a:t> e </a:t>
            </a:r>
            <a:r>
              <a:rPr lang="en-US" sz="3600" dirty="0" err="1"/>
              <a:t>suas</a:t>
            </a:r>
            <a:r>
              <a:rPr lang="en-US" sz="3600" dirty="0"/>
              <a:t> </a:t>
            </a:r>
            <a:r>
              <a:rPr lang="en-US" sz="3600" dirty="0" err="1"/>
              <a:t>criticas</a:t>
            </a:r>
            <a:r>
              <a:rPr lang="en-US" sz="3600" dirty="0"/>
              <a:t>, </a:t>
            </a:r>
            <a:r>
              <a:rPr lang="en-US" sz="3600" dirty="0" err="1"/>
              <a:t>assim</a:t>
            </a:r>
            <a:r>
              <a:rPr lang="en-US" sz="3600" dirty="0"/>
              <a:t> </a:t>
            </a:r>
            <a:r>
              <a:rPr lang="en-US" sz="3600" dirty="0" err="1"/>
              <a:t>como</a:t>
            </a:r>
            <a:r>
              <a:rPr lang="en-US" sz="3600" dirty="0"/>
              <a:t> </a:t>
            </a:r>
            <a:r>
              <a:rPr lang="en-US" sz="3600" dirty="0" err="1"/>
              <a:t>seus</a:t>
            </a:r>
            <a:r>
              <a:rPr lang="en-US" sz="3600" dirty="0"/>
              <a:t> </a:t>
            </a:r>
            <a:r>
              <a:rPr lang="en-US" sz="3600" dirty="0" err="1"/>
              <a:t>atores</a:t>
            </a:r>
            <a:r>
              <a:rPr lang="en-US" sz="3600" dirty="0"/>
              <a:t> e </a:t>
            </a:r>
            <a:r>
              <a:rPr lang="en-US" sz="3600" dirty="0" err="1"/>
              <a:t>diretores</a:t>
            </a:r>
            <a:endParaRPr lang="en-US" sz="3600" dirty="0"/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BR4 - </a:t>
            </a:r>
            <a:r>
              <a:rPr lang="en-US" sz="3600" dirty="0" err="1"/>
              <a:t>Os</a:t>
            </a:r>
            <a:r>
              <a:rPr lang="en-US" sz="3600" dirty="0"/>
              <a:t> </a:t>
            </a:r>
            <a:r>
              <a:rPr lang="en-US" sz="3600" dirty="0" err="1"/>
              <a:t>usuários</a:t>
            </a:r>
            <a:r>
              <a:rPr lang="en-US" sz="3600" dirty="0"/>
              <a:t> </a:t>
            </a:r>
            <a:r>
              <a:rPr lang="en-US" sz="3600" dirty="0" err="1"/>
              <a:t>deverão</a:t>
            </a:r>
            <a:r>
              <a:rPr lang="en-US" sz="3600" dirty="0"/>
              <a:t> </a:t>
            </a:r>
            <a:r>
              <a:rPr lang="en-US" sz="3600" dirty="0" err="1"/>
              <a:t>poder</a:t>
            </a:r>
            <a:r>
              <a:rPr lang="en-US" sz="3600" dirty="0"/>
              <a:t> </a:t>
            </a:r>
            <a:r>
              <a:rPr lang="en-US" sz="3600" dirty="0" err="1"/>
              <a:t>escrever</a:t>
            </a:r>
            <a:r>
              <a:rPr lang="en-US" sz="3600" dirty="0"/>
              <a:t> e </a:t>
            </a:r>
            <a:r>
              <a:rPr lang="en-US" sz="3600" dirty="0" err="1"/>
              <a:t>manipular</a:t>
            </a:r>
            <a:r>
              <a:rPr lang="en-US" sz="3600" dirty="0"/>
              <a:t> com </a:t>
            </a:r>
            <a:r>
              <a:rPr lang="en-US" sz="3600" dirty="0" err="1"/>
              <a:t>críticas</a:t>
            </a:r>
            <a:r>
              <a:rPr lang="en-US" sz="3600" dirty="0"/>
              <a:t> </a:t>
            </a:r>
            <a:r>
              <a:rPr lang="en-US" sz="3600" dirty="0" err="1"/>
              <a:t>suas</a:t>
            </a:r>
            <a:r>
              <a:rPr lang="en-US" sz="3600" dirty="0"/>
              <a:t> </a:t>
            </a:r>
            <a:r>
              <a:rPr lang="en-US" sz="3600" dirty="0" err="1"/>
              <a:t>ou</a:t>
            </a:r>
            <a:r>
              <a:rPr lang="en-US" sz="3600" dirty="0"/>
              <a:t> de outros.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BR5 - O Sistema </a:t>
            </a:r>
            <a:r>
              <a:rPr lang="en-US" sz="3600" dirty="0" err="1"/>
              <a:t>deve</a:t>
            </a:r>
            <a:r>
              <a:rPr lang="en-US" sz="3600" dirty="0"/>
              <a:t> </a:t>
            </a:r>
            <a:r>
              <a:rPr lang="en-US" sz="3600" dirty="0" err="1"/>
              <a:t>poder</a:t>
            </a:r>
            <a:r>
              <a:rPr lang="en-US" sz="3600" dirty="0"/>
              <a:t> </a:t>
            </a:r>
            <a:r>
              <a:rPr lang="en-US" sz="3600" dirty="0" err="1"/>
              <a:t>manipular</a:t>
            </a:r>
            <a:r>
              <a:rPr lang="en-US" sz="3600" dirty="0"/>
              <a:t> com </a:t>
            </a:r>
            <a:r>
              <a:rPr lang="en-US" sz="3600" dirty="0" err="1"/>
              <a:t>criticos</a:t>
            </a:r>
            <a:endParaRPr lang="en-US" sz="3600" dirty="0"/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BR6 - O </a:t>
            </a:r>
            <a:r>
              <a:rPr lang="en-US" sz="3600" dirty="0" err="1"/>
              <a:t>usuário</a:t>
            </a:r>
            <a:r>
              <a:rPr lang="en-US" sz="3600" dirty="0"/>
              <a:t> </a:t>
            </a:r>
            <a:r>
              <a:rPr lang="en-US" sz="3600" dirty="0" err="1"/>
              <a:t>deve</a:t>
            </a:r>
            <a:r>
              <a:rPr lang="en-US" sz="3600" dirty="0"/>
              <a:t> </a:t>
            </a:r>
            <a:r>
              <a:rPr lang="en-US" sz="3600" dirty="0" err="1"/>
              <a:t>poder</a:t>
            </a:r>
            <a:r>
              <a:rPr lang="en-US" sz="3600" dirty="0"/>
              <a:t> </a:t>
            </a:r>
            <a:r>
              <a:rPr lang="en-US" sz="3600" dirty="0" err="1"/>
              <a:t>relacionar</a:t>
            </a:r>
            <a:r>
              <a:rPr lang="en-US" sz="3600" dirty="0"/>
              <a:t> </a:t>
            </a:r>
            <a:r>
              <a:rPr lang="en-US" sz="3600" dirty="0" err="1"/>
              <a:t>atores</a:t>
            </a:r>
            <a:r>
              <a:rPr lang="en-US" sz="3600" dirty="0"/>
              <a:t>, </a:t>
            </a:r>
            <a:r>
              <a:rPr lang="en-US" sz="3600" dirty="0" err="1"/>
              <a:t>diretores</a:t>
            </a:r>
            <a:r>
              <a:rPr lang="en-US" sz="3600" dirty="0"/>
              <a:t> e </a:t>
            </a:r>
            <a:r>
              <a:rPr lang="en-US" sz="3600" dirty="0" err="1"/>
              <a:t>criadores</a:t>
            </a:r>
            <a:r>
              <a:rPr lang="en-US" sz="3600" dirty="0"/>
              <a:t> entre </a:t>
            </a:r>
            <a:r>
              <a:rPr lang="en-US" sz="3600" dirty="0" err="1"/>
              <a:t>os</a:t>
            </a:r>
            <a:r>
              <a:rPr lang="en-US" sz="3600" dirty="0"/>
              <a:t> </a:t>
            </a:r>
            <a:r>
              <a:rPr lang="en-US" sz="3600" dirty="0" err="1"/>
              <a:t>vários</a:t>
            </a:r>
            <a:r>
              <a:rPr lang="en-US" sz="3600" dirty="0"/>
              <a:t> </a:t>
            </a:r>
            <a:r>
              <a:rPr lang="en-US" sz="3600" dirty="0" err="1"/>
              <a:t>filmes</a:t>
            </a:r>
            <a:r>
              <a:rPr lang="en-US" sz="3600" dirty="0"/>
              <a:t>, series de TV e </a:t>
            </a:r>
            <a:r>
              <a:rPr lang="en-US" sz="3600" dirty="0" err="1"/>
              <a:t>peças</a:t>
            </a:r>
            <a:r>
              <a:rPr lang="en-US" sz="3600" dirty="0"/>
              <a:t> de </a:t>
            </a:r>
            <a:r>
              <a:rPr lang="en-US" sz="3600" dirty="0" err="1"/>
              <a:t>teatro</a:t>
            </a:r>
            <a:r>
              <a:rPr lang="en-US" sz="3600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BR7 - O </a:t>
            </a:r>
            <a:r>
              <a:rPr lang="en-US" sz="3600" dirty="0" err="1"/>
              <a:t>usuário</a:t>
            </a:r>
            <a:r>
              <a:rPr lang="en-US" sz="3600" dirty="0"/>
              <a:t> </a:t>
            </a:r>
            <a:r>
              <a:rPr lang="en-US" sz="3600" dirty="0" err="1"/>
              <a:t>deve</a:t>
            </a:r>
            <a:r>
              <a:rPr lang="en-US" sz="3600" dirty="0"/>
              <a:t> </a:t>
            </a:r>
            <a:r>
              <a:rPr lang="en-US" sz="3600" dirty="0" err="1"/>
              <a:t>poder</a:t>
            </a:r>
            <a:r>
              <a:rPr lang="en-US" sz="3600" dirty="0"/>
              <a:t> </a:t>
            </a:r>
            <a:r>
              <a:rPr lang="en-US" sz="3600" dirty="0" err="1"/>
              <a:t>usar</a:t>
            </a:r>
            <a:r>
              <a:rPr lang="en-US" sz="3600" dirty="0"/>
              <a:t> o Sistema para  </a:t>
            </a:r>
            <a:r>
              <a:rPr lang="en-US" sz="3600" dirty="0" err="1"/>
              <a:t>gerenciar</a:t>
            </a:r>
            <a:r>
              <a:rPr lang="en-US" sz="3600" dirty="0"/>
              <a:t> as </a:t>
            </a:r>
            <a:r>
              <a:rPr lang="en-US" sz="3600" dirty="0" err="1"/>
              <a:t>versões</a:t>
            </a:r>
            <a:r>
              <a:rPr lang="en-US" sz="3600" dirty="0"/>
              <a:t> </a:t>
            </a:r>
            <a:r>
              <a:rPr lang="en-US" sz="3600" dirty="0" err="1"/>
              <a:t>em</a:t>
            </a:r>
            <a:r>
              <a:rPr lang="en-US" sz="3600" dirty="0"/>
              <a:t> </a:t>
            </a:r>
            <a:r>
              <a:rPr lang="en-US" sz="3600" dirty="0" err="1"/>
              <a:t>midia</a:t>
            </a:r>
            <a:r>
              <a:rPr lang="en-US" sz="3600" dirty="0"/>
              <a:t> (DVD, </a:t>
            </a:r>
            <a:r>
              <a:rPr lang="en-US" sz="3600" dirty="0" err="1"/>
              <a:t>fita</a:t>
            </a:r>
            <a:r>
              <a:rPr lang="en-US" sz="3600" dirty="0"/>
              <a:t>, </a:t>
            </a:r>
            <a:r>
              <a:rPr lang="en-US" sz="3600" dirty="0" err="1"/>
              <a:t>etc</a:t>
            </a:r>
            <a:r>
              <a:rPr lang="en-US" sz="3600" dirty="0"/>
              <a:t>) </a:t>
            </a:r>
            <a:r>
              <a:rPr lang="en-US" sz="3600" dirty="0" err="1"/>
              <a:t>em</a:t>
            </a:r>
            <a:r>
              <a:rPr lang="en-US" sz="3600" dirty="0"/>
              <a:t> </a:t>
            </a:r>
            <a:r>
              <a:rPr lang="en-US" sz="3600" dirty="0" err="1"/>
              <a:t>sua</a:t>
            </a:r>
            <a:r>
              <a:rPr lang="en-US" sz="3600" dirty="0"/>
              <a:t> </a:t>
            </a:r>
            <a:r>
              <a:rPr lang="en-US" sz="3600" dirty="0" err="1"/>
              <a:t>biblioteca</a:t>
            </a:r>
            <a:r>
              <a:rPr lang="en-US" sz="3600" dirty="0"/>
              <a:t>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BR8 – </a:t>
            </a:r>
            <a:r>
              <a:rPr lang="en-US" sz="3600" dirty="0" err="1"/>
              <a:t>Os</a:t>
            </a:r>
            <a:r>
              <a:rPr lang="en-US" sz="3600" dirty="0"/>
              <a:t> </a:t>
            </a:r>
            <a:r>
              <a:rPr lang="en-US" sz="3600" dirty="0" err="1"/>
              <a:t>usuários</a:t>
            </a:r>
            <a:r>
              <a:rPr lang="en-US" sz="3600" dirty="0"/>
              <a:t> </a:t>
            </a:r>
            <a:r>
              <a:rPr lang="en-US" sz="3600" dirty="0" err="1"/>
              <a:t>devem</a:t>
            </a:r>
            <a:r>
              <a:rPr lang="en-US" sz="3600" dirty="0"/>
              <a:t> </a:t>
            </a:r>
            <a:r>
              <a:rPr lang="en-US" sz="3600" dirty="0" err="1"/>
              <a:t>poder</a:t>
            </a:r>
            <a:r>
              <a:rPr lang="en-US" sz="3600" dirty="0"/>
              <a:t> </a:t>
            </a:r>
            <a:r>
              <a:rPr lang="en-US" sz="3600" dirty="0" err="1"/>
              <a:t>publicar</a:t>
            </a:r>
            <a:r>
              <a:rPr lang="en-US" sz="3600" dirty="0"/>
              <a:t> </a:t>
            </a:r>
            <a:r>
              <a:rPr lang="en-US" sz="3600" dirty="0" err="1"/>
              <a:t>suas</a:t>
            </a:r>
            <a:r>
              <a:rPr lang="en-US" sz="3600" dirty="0"/>
              <a:t> </a:t>
            </a:r>
            <a:r>
              <a:rPr lang="en-US" sz="3600" dirty="0" err="1"/>
              <a:t>criticas</a:t>
            </a:r>
            <a:r>
              <a:rPr lang="en-US" sz="3600" dirty="0"/>
              <a:t> e </a:t>
            </a:r>
            <a:r>
              <a:rPr lang="en-US" sz="3600" dirty="0" err="1"/>
              <a:t>disponibilizar</a:t>
            </a:r>
            <a:r>
              <a:rPr lang="en-US" sz="3600" dirty="0"/>
              <a:t> para o </a:t>
            </a:r>
            <a:r>
              <a:rPr lang="en-US" sz="3600" dirty="0" err="1"/>
              <a:t>público</a:t>
            </a:r>
            <a:r>
              <a:rPr lang="en-US" sz="3600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BR9 – </a:t>
            </a:r>
            <a:r>
              <a:rPr lang="en-US" sz="3600" dirty="0" err="1"/>
              <a:t>Esse</a:t>
            </a:r>
            <a:r>
              <a:rPr lang="en-US" sz="3600" dirty="0"/>
              <a:t> Sistema </a:t>
            </a:r>
            <a:r>
              <a:rPr lang="en-US" sz="3600" dirty="0" err="1"/>
              <a:t>deve</a:t>
            </a:r>
            <a:r>
              <a:rPr lang="en-US" sz="3600" dirty="0"/>
              <a:t> </a:t>
            </a:r>
            <a:r>
              <a:rPr lang="en-US" sz="3600" dirty="0" err="1"/>
              <a:t>poder</a:t>
            </a:r>
            <a:r>
              <a:rPr lang="en-US" sz="3600" dirty="0"/>
              <a:t> </a:t>
            </a:r>
            <a:r>
              <a:rPr lang="en-US" sz="3600" dirty="0" err="1"/>
              <a:t>ser</a:t>
            </a:r>
            <a:r>
              <a:rPr lang="en-US" sz="3600" dirty="0"/>
              <a:t> </a:t>
            </a:r>
            <a:r>
              <a:rPr lang="en-US" sz="3600" dirty="0" err="1"/>
              <a:t>usado</a:t>
            </a:r>
            <a:r>
              <a:rPr lang="en-US" sz="3600" dirty="0"/>
              <a:t> </a:t>
            </a:r>
            <a:r>
              <a:rPr lang="en-US" sz="3600" dirty="0" err="1"/>
              <a:t>em</a:t>
            </a:r>
            <a:r>
              <a:rPr lang="en-US" sz="3600" dirty="0"/>
              <a:t> </a:t>
            </a:r>
            <a:r>
              <a:rPr lang="en-US" sz="3600" dirty="0" err="1"/>
              <a:t>plataformas</a:t>
            </a:r>
            <a:r>
              <a:rPr lang="en-US" sz="3600" dirty="0"/>
              <a:t> </a:t>
            </a:r>
            <a:r>
              <a:rPr lang="en-US" sz="3600" dirty="0" err="1"/>
              <a:t>móveis</a:t>
            </a:r>
            <a:r>
              <a:rPr lang="en-US" sz="3600" dirty="0"/>
              <a:t> (</a:t>
            </a:r>
            <a:r>
              <a:rPr lang="en-US" sz="3600" dirty="0" err="1"/>
              <a:t>aplicativos</a:t>
            </a:r>
            <a:r>
              <a:rPr lang="en-US" sz="3600" dirty="0"/>
              <a:t> de cellular e tablet)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83772" y="6248400"/>
            <a:ext cx="7827659" cy="377825"/>
          </a:xfrm>
        </p:spPr>
        <p:txBody>
          <a:bodyPr/>
          <a:lstStyle/>
          <a:p>
            <a:r>
              <a:rPr lang="pt-BR" dirty="0"/>
              <a:t>Análise e Projeto de Sistemas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10415286" y="6244544"/>
            <a:ext cx="551167" cy="377825"/>
          </a:xfrm>
        </p:spPr>
        <p:txBody>
          <a:bodyPr/>
          <a:lstStyle/>
          <a:p>
            <a:fld id="{733E8BE4-D61F-4D52-A9A4-24AB47FC0B8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1641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9444" y="235527"/>
            <a:ext cx="10131425" cy="1456267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spcAft>
                <a:spcPts val="1000"/>
              </a:spcAft>
              <a:buClr>
                <a:prstClr val="white"/>
              </a:buClr>
              <a:buSzPct val="100000"/>
            </a:pPr>
            <a:r>
              <a:rPr lang="en-US" b="1" dirty="0" err="1"/>
              <a:t>Análise</a:t>
            </a:r>
            <a:r>
              <a:rPr lang="en-US" b="1" dirty="0"/>
              <a:t> e </a:t>
            </a:r>
            <a:r>
              <a:rPr lang="en-US" b="1" dirty="0" err="1"/>
              <a:t>Projeto</a:t>
            </a:r>
            <a:r>
              <a:rPr lang="en-US" b="1" dirty="0"/>
              <a:t> de </a:t>
            </a:r>
            <a:r>
              <a:rPr lang="en-US" b="1" dirty="0" err="1"/>
              <a:t>Sistemas</a:t>
            </a:r>
            <a:br>
              <a:rPr lang="en-US" dirty="0"/>
            </a:br>
            <a:r>
              <a:rPr lang="en-US" sz="2800" b="1" cap="none" dirty="0"/>
              <a:t>Aula 4 – </a:t>
            </a:r>
            <a:r>
              <a:rPr lang="en-US" sz="2800" b="1" cap="none" dirty="0" err="1"/>
              <a:t>Exercício</a:t>
            </a:r>
            <a:r>
              <a:rPr lang="en-US" sz="2800" b="1" cap="none" dirty="0"/>
              <a:t> </a:t>
            </a:r>
            <a:r>
              <a:rPr lang="en-US" sz="2800" b="1" cap="none" dirty="0" err="1"/>
              <a:t>Prático</a:t>
            </a:r>
            <a:r>
              <a:rPr lang="en-US" sz="2800" b="1" cap="none" dirty="0"/>
              <a:t> </a:t>
            </a:r>
            <a:r>
              <a:rPr lang="en-US" sz="2800" b="1" cap="none" dirty="0" err="1"/>
              <a:t>em</a:t>
            </a:r>
            <a:r>
              <a:rPr lang="en-US" sz="2800" b="1" cap="none" dirty="0"/>
              <a:t> Sala – </a:t>
            </a:r>
            <a:r>
              <a:rPr lang="en-US" sz="2800" b="1" cap="none" dirty="0" err="1"/>
              <a:t>Observações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7032" y="1596964"/>
            <a:ext cx="11266713" cy="4738555"/>
          </a:xfrm>
        </p:spPr>
        <p:txBody>
          <a:bodyPr>
            <a:normAutofit fontScale="92500" lnSpcReduction="20000"/>
          </a:bodyPr>
          <a:lstStyle/>
          <a:p>
            <a:r>
              <a:rPr lang="en-US" sz="3600" i="1" dirty="0" err="1"/>
              <a:t>Definições</a:t>
            </a:r>
            <a:r>
              <a:rPr lang="en-US" sz="3600" i="1" dirty="0"/>
              <a:t> e </a:t>
            </a:r>
            <a:r>
              <a:rPr lang="en-US" sz="3600" i="1" dirty="0" err="1"/>
              <a:t>requisitos</a:t>
            </a:r>
            <a:r>
              <a:rPr lang="en-US" sz="3600" i="1" dirty="0"/>
              <a:t> de </a:t>
            </a:r>
            <a:r>
              <a:rPr lang="en-US" sz="3600" i="1" dirty="0" err="1"/>
              <a:t>negócio</a:t>
            </a:r>
            <a:r>
              <a:rPr lang="en-US" sz="3600" i="1" dirty="0"/>
              <a:t> </a:t>
            </a:r>
            <a:r>
              <a:rPr lang="en-US" sz="3600" i="1" dirty="0" err="1"/>
              <a:t>são</a:t>
            </a:r>
            <a:r>
              <a:rPr lang="en-US" sz="3600" i="1" dirty="0"/>
              <a:t> </a:t>
            </a:r>
            <a:r>
              <a:rPr lang="en-US" sz="3600" i="1" dirty="0" err="1"/>
              <a:t>escritos</a:t>
            </a:r>
            <a:r>
              <a:rPr lang="en-US" sz="3600" i="1" dirty="0"/>
              <a:t> </a:t>
            </a:r>
            <a:r>
              <a:rPr lang="en-US" sz="3600" i="1" dirty="0" err="1"/>
              <a:t>pelo</a:t>
            </a:r>
            <a:r>
              <a:rPr lang="en-US" sz="3600" i="1" dirty="0"/>
              <a:t> </a:t>
            </a:r>
            <a:r>
              <a:rPr lang="en-US" sz="3600" i="1" dirty="0" err="1"/>
              <a:t>cliente</a:t>
            </a:r>
            <a:r>
              <a:rPr lang="en-US" sz="3600" i="1" dirty="0"/>
              <a:t> o que </a:t>
            </a:r>
            <a:r>
              <a:rPr lang="en-US" sz="3600" i="1" dirty="0" err="1"/>
              <a:t>significa</a:t>
            </a:r>
            <a:r>
              <a:rPr lang="en-US" sz="3600" i="1" dirty="0"/>
              <a:t> que </a:t>
            </a:r>
            <a:r>
              <a:rPr lang="en-US" sz="3600" i="1" dirty="0" err="1"/>
              <a:t>podem</a:t>
            </a:r>
            <a:r>
              <a:rPr lang="en-US" sz="3600" i="1" dirty="0"/>
              <a:t> </a:t>
            </a:r>
            <a:r>
              <a:rPr lang="en-US" sz="3600" i="1" dirty="0" err="1"/>
              <a:t>não</a:t>
            </a:r>
            <a:r>
              <a:rPr lang="en-US" sz="3600" i="1" dirty="0"/>
              <a:t> </a:t>
            </a:r>
            <a:r>
              <a:rPr lang="en-US" sz="3600" i="1" dirty="0" err="1"/>
              <a:t>estar</a:t>
            </a:r>
            <a:r>
              <a:rPr lang="en-US" sz="3600" i="1" dirty="0"/>
              <a:t> </a:t>
            </a:r>
            <a:r>
              <a:rPr lang="en-US" sz="3600" i="1" dirty="0" err="1"/>
              <a:t>completos</a:t>
            </a:r>
            <a:r>
              <a:rPr lang="en-US" sz="3600" i="1" dirty="0"/>
              <a:t> e </a:t>
            </a:r>
            <a:r>
              <a:rPr lang="en-US" sz="3600" i="1" dirty="0" err="1"/>
              <a:t>nem</a:t>
            </a:r>
            <a:r>
              <a:rPr lang="en-US" sz="3600" i="1" dirty="0"/>
              <a:t> </a:t>
            </a:r>
            <a:r>
              <a:rPr lang="en-US" sz="3600" i="1" dirty="0" err="1"/>
              <a:t>muito</a:t>
            </a:r>
            <a:r>
              <a:rPr lang="en-US" sz="3600" i="1" dirty="0"/>
              <a:t> </a:t>
            </a:r>
            <a:r>
              <a:rPr lang="en-US" sz="3600" i="1" dirty="0" err="1"/>
              <a:t>corretos</a:t>
            </a:r>
            <a:r>
              <a:rPr lang="en-US" sz="3600" i="1" dirty="0"/>
              <a:t>.  </a:t>
            </a:r>
            <a:r>
              <a:rPr lang="en-US" sz="3600" i="1" dirty="0" err="1"/>
              <a:t>Pergunte</a:t>
            </a:r>
            <a:r>
              <a:rPr lang="en-US" sz="3600" i="1" dirty="0"/>
              <a:t> </a:t>
            </a:r>
            <a:r>
              <a:rPr lang="en-US" sz="3600" i="1" dirty="0" err="1"/>
              <a:t>ao</a:t>
            </a:r>
            <a:r>
              <a:rPr lang="en-US" sz="3600" i="1" dirty="0"/>
              <a:t> </a:t>
            </a:r>
            <a:r>
              <a:rPr lang="en-US" sz="3600" i="1" dirty="0" err="1"/>
              <a:t>cliente</a:t>
            </a:r>
            <a:r>
              <a:rPr lang="en-US" sz="3600" i="1" dirty="0"/>
              <a:t> se </a:t>
            </a:r>
            <a:r>
              <a:rPr lang="en-US" sz="3600" i="1" dirty="0" err="1"/>
              <a:t>acha</a:t>
            </a:r>
            <a:r>
              <a:rPr lang="en-US" sz="3600" i="1" dirty="0"/>
              <a:t> que </a:t>
            </a:r>
            <a:r>
              <a:rPr lang="en-US" sz="3600" i="1" dirty="0" err="1"/>
              <a:t>falta</a:t>
            </a:r>
            <a:r>
              <a:rPr lang="en-US" sz="3600" i="1" dirty="0"/>
              <a:t> </a:t>
            </a:r>
            <a:r>
              <a:rPr lang="en-US" sz="3600" i="1" dirty="0" err="1"/>
              <a:t>algo</a:t>
            </a:r>
            <a:r>
              <a:rPr lang="en-US" sz="3600" i="1" dirty="0"/>
              <a:t> e </a:t>
            </a:r>
            <a:r>
              <a:rPr lang="en-US" sz="3600" i="1" dirty="0" err="1"/>
              <a:t>corrija</a:t>
            </a:r>
            <a:r>
              <a:rPr lang="en-US" sz="3600" i="1" dirty="0"/>
              <a:t> </a:t>
            </a:r>
            <a:r>
              <a:rPr lang="en-US" sz="3600" i="1" dirty="0" err="1"/>
              <a:t>ao</a:t>
            </a:r>
            <a:r>
              <a:rPr lang="en-US" sz="3600" i="1" dirty="0"/>
              <a:t> </a:t>
            </a:r>
            <a:r>
              <a:rPr lang="en-US" sz="3600" i="1" dirty="0" err="1"/>
              <a:t>criar</a:t>
            </a:r>
            <a:r>
              <a:rPr lang="en-US" sz="3600" i="1" dirty="0"/>
              <a:t> </a:t>
            </a:r>
            <a:r>
              <a:rPr lang="en-US" sz="3600" i="1" dirty="0" err="1"/>
              <a:t>os</a:t>
            </a:r>
            <a:r>
              <a:rPr lang="en-US" sz="3600" i="1" dirty="0"/>
              <a:t> </a:t>
            </a:r>
            <a:r>
              <a:rPr lang="en-US" sz="3600" i="1" dirty="0" err="1"/>
              <a:t>requisitos</a:t>
            </a:r>
            <a:r>
              <a:rPr lang="en-US" sz="3600" i="1" dirty="0"/>
              <a:t> de </a:t>
            </a:r>
            <a:r>
              <a:rPr lang="en-US" sz="3600" i="1" dirty="0" err="1"/>
              <a:t>sistema</a:t>
            </a:r>
            <a:endParaRPr lang="en-US" sz="3600" i="1" dirty="0"/>
          </a:p>
          <a:p>
            <a:r>
              <a:rPr lang="en-US" sz="3600" i="1" dirty="0"/>
              <a:t>A </a:t>
            </a:r>
            <a:r>
              <a:rPr lang="en-US" sz="3600" i="1" dirty="0" err="1"/>
              <a:t>tecnologia</a:t>
            </a:r>
            <a:r>
              <a:rPr lang="en-US" sz="3600" i="1" dirty="0"/>
              <a:t> é </a:t>
            </a:r>
            <a:r>
              <a:rPr lang="en-US" sz="3600" i="1" dirty="0" err="1"/>
              <a:t>algo</a:t>
            </a:r>
            <a:r>
              <a:rPr lang="en-US" sz="3600" i="1" dirty="0"/>
              <a:t> a </a:t>
            </a:r>
            <a:r>
              <a:rPr lang="en-US" sz="3600" i="1" dirty="0" err="1"/>
              <a:t>ser</a:t>
            </a:r>
            <a:r>
              <a:rPr lang="en-US" sz="3600" i="1" dirty="0"/>
              <a:t> </a:t>
            </a:r>
            <a:r>
              <a:rPr lang="en-US" sz="3600" i="1" dirty="0" err="1"/>
              <a:t>definido</a:t>
            </a:r>
            <a:r>
              <a:rPr lang="en-US" sz="3600" i="1" dirty="0"/>
              <a:t> </a:t>
            </a:r>
            <a:r>
              <a:rPr lang="en-US" sz="3600" i="1" dirty="0" err="1"/>
              <a:t>pelo</a:t>
            </a:r>
            <a:r>
              <a:rPr lang="en-US" sz="3600" i="1" dirty="0"/>
              <a:t> time mas </a:t>
            </a:r>
            <a:r>
              <a:rPr lang="en-US" sz="3600" i="1" dirty="0" err="1"/>
              <a:t>deve</a:t>
            </a:r>
            <a:r>
              <a:rPr lang="en-US" sz="3600" i="1" dirty="0"/>
              <a:t> </a:t>
            </a:r>
            <a:r>
              <a:rPr lang="en-US" sz="3600" i="1" dirty="0" err="1"/>
              <a:t>ser</a:t>
            </a:r>
            <a:r>
              <a:rPr lang="en-US" sz="3600" i="1" dirty="0"/>
              <a:t> </a:t>
            </a:r>
            <a:r>
              <a:rPr lang="en-US" sz="3600" i="1" dirty="0" err="1"/>
              <a:t>discutido</a:t>
            </a:r>
            <a:r>
              <a:rPr lang="en-US" sz="3600" i="1" dirty="0"/>
              <a:t> com o </a:t>
            </a:r>
            <a:r>
              <a:rPr lang="en-US" sz="3600" i="1" dirty="0" err="1"/>
              <a:t>cliente</a:t>
            </a:r>
            <a:r>
              <a:rPr lang="en-US" sz="3600" i="1" dirty="0"/>
              <a:t>.</a:t>
            </a:r>
          </a:p>
          <a:p>
            <a:r>
              <a:rPr lang="en-US" sz="3600" i="1" dirty="0"/>
              <a:t>O </a:t>
            </a:r>
            <a:r>
              <a:rPr lang="en-US" sz="3600" i="1" dirty="0" err="1"/>
              <a:t>cliente</a:t>
            </a:r>
            <a:r>
              <a:rPr lang="en-US" sz="3600" i="1" dirty="0"/>
              <a:t> </a:t>
            </a:r>
            <a:r>
              <a:rPr lang="en-US" sz="3600" i="1" dirty="0" err="1"/>
              <a:t>nem</a:t>
            </a:r>
            <a:r>
              <a:rPr lang="en-US" sz="3600" i="1" dirty="0"/>
              <a:t> </a:t>
            </a:r>
            <a:r>
              <a:rPr lang="en-US" sz="3600" i="1" dirty="0" err="1"/>
              <a:t>sempre</a:t>
            </a:r>
            <a:r>
              <a:rPr lang="en-US" sz="3600" i="1" dirty="0"/>
              <a:t> </a:t>
            </a:r>
            <a:r>
              <a:rPr lang="en-US" sz="3600" i="1" dirty="0" err="1"/>
              <a:t>sabe</a:t>
            </a:r>
            <a:r>
              <a:rPr lang="en-US" sz="3600" i="1" dirty="0"/>
              <a:t> </a:t>
            </a:r>
            <a:r>
              <a:rPr lang="en-US" sz="3600" i="1" dirty="0" err="1"/>
              <a:t>muito</a:t>
            </a:r>
            <a:r>
              <a:rPr lang="en-US" sz="3600" i="1" dirty="0"/>
              <a:t> </a:t>
            </a:r>
            <a:r>
              <a:rPr lang="en-US" sz="3600" i="1" dirty="0" err="1"/>
              <a:t>bem</a:t>
            </a:r>
            <a:r>
              <a:rPr lang="en-US" sz="3600" i="1" dirty="0"/>
              <a:t> o que </a:t>
            </a:r>
            <a:r>
              <a:rPr lang="en-US" sz="3600" i="1" dirty="0" err="1"/>
              <a:t>quer</a:t>
            </a:r>
            <a:r>
              <a:rPr lang="en-US" sz="3600" i="1" dirty="0"/>
              <a:t>, </a:t>
            </a:r>
            <a:r>
              <a:rPr lang="en-US" sz="3600" i="1" dirty="0" err="1"/>
              <a:t>podemos</a:t>
            </a:r>
            <a:r>
              <a:rPr lang="en-US" sz="3600" i="1" dirty="0"/>
              <a:t> </a:t>
            </a:r>
            <a:r>
              <a:rPr lang="en-US" sz="3600" i="1" dirty="0" err="1"/>
              <a:t>sugerir</a:t>
            </a:r>
            <a:r>
              <a:rPr lang="en-US" sz="3600" i="1" dirty="0"/>
              <a:t>.</a:t>
            </a:r>
          </a:p>
          <a:p>
            <a:r>
              <a:rPr lang="en-US" sz="3600" i="1" dirty="0"/>
              <a:t>Na </a:t>
            </a:r>
            <a:r>
              <a:rPr lang="en-US" sz="3600" i="1" dirty="0" err="1"/>
              <a:t>dúvida</a:t>
            </a:r>
            <a:r>
              <a:rPr lang="en-US" sz="3600" i="1" dirty="0"/>
              <a:t>, </a:t>
            </a:r>
            <a:r>
              <a:rPr lang="en-US" sz="3600" i="1" dirty="0" err="1"/>
              <a:t>pergunte</a:t>
            </a:r>
            <a:r>
              <a:rPr lang="en-US" sz="3600" i="1" dirty="0"/>
              <a:t>, </a:t>
            </a:r>
            <a:r>
              <a:rPr lang="en-US" sz="3600" i="1" dirty="0" err="1"/>
              <a:t>não</a:t>
            </a:r>
            <a:r>
              <a:rPr lang="en-US" sz="3600" i="1" dirty="0"/>
              <a:t> </a:t>
            </a:r>
            <a:r>
              <a:rPr lang="en-US" sz="3600" i="1" dirty="0" err="1"/>
              <a:t>presuma</a:t>
            </a:r>
            <a:r>
              <a:rPr lang="en-US" sz="3600" i="1" dirty="0"/>
              <a:t>.</a:t>
            </a:r>
          </a:p>
          <a:p>
            <a:r>
              <a:rPr lang="en-US" sz="3600" i="1" dirty="0" err="1"/>
              <a:t>Documente</a:t>
            </a:r>
            <a:r>
              <a:rPr lang="en-US" sz="3600" i="1" dirty="0"/>
              <a:t> </a:t>
            </a:r>
            <a:r>
              <a:rPr lang="en-US" sz="3600" i="1" dirty="0" err="1"/>
              <a:t>todas</a:t>
            </a:r>
            <a:r>
              <a:rPr lang="en-US" sz="3600" i="1" dirty="0"/>
              <a:t> as </a:t>
            </a:r>
            <a:r>
              <a:rPr lang="en-US" sz="3600" i="1" dirty="0" err="1"/>
              <a:t>decisões</a:t>
            </a:r>
            <a:r>
              <a:rPr lang="en-US" sz="3600" i="1" dirty="0"/>
              <a:t> de </a:t>
            </a:r>
            <a:r>
              <a:rPr lang="en-US" sz="3600" i="1" dirty="0" err="1"/>
              <a:t>arquitetura</a:t>
            </a:r>
            <a:endParaRPr lang="en-US" sz="3600" i="1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83772" y="6248400"/>
            <a:ext cx="7827659" cy="377825"/>
          </a:xfrm>
        </p:spPr>
        <p:txBody>
          <a:bodyPr/>
          <a:lstStyle/>
          <a:p>
            <a:r>
              <a:rPr lang="pt-BR" dirty="0"/>
              <a:t>Análise e Projeto de Sistemas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10415286" y="6244544"/>
            <a:ext cx="551167" cy="377825"/>
          </a:xfrm>
        </p:spPr>
        <p:txBody>
          <a:bodyPr/>
          <a:lstStyle/>
          <a:p>
            <a:fld id="{733E8BE4-D61F-4D52-A9A4-24AB47FC0B8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03411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Celeste</Template>
  <TotalTime>444</TotalTime>
  <Words>485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Celestial</vt:lpstr>
      <vt:lpstr>Análise e Projeto de Sistemas – Aula 4</vt:lpstr>
      <vt:lpstr>Análise e Projeto de Sistemas Aula 4 – Exercício Prático em Sala</vt:lpstr>
      <vt:lpstr>Análise e Projeto de Sistemas Aula 4 – Exercício Prático em Sala – Definição do sistema</vt:lpstr>
      <vt:lpstr>Análise e Projeto de Sistemas Aula 4 – Exercício Prático em Sala – Requisitos de Negócios</vt:lpstr>
      <vt:lpstr>Análise e Projeto de Sistemas Aula 4 – Exercício Prático em Sala – Observações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Projeto de Sistemas</dc:title>
  <dc:creator>Andre Braga</dc:creator>
  <cp:lastModifiedBy>Andre Braga</cp:lastModifiedBy>
  <cp:revision>28</cp:revision>
  <dcterms:created xsi:type="dcterms:W3CDTF">2016-08-01T02:15:42Z</dcterms:created>
  <dcterms:modified xsi:type="dcterms:W3CDTF">2016-09-19T03:37:03Z</dcterms:modified>
</cp:coreProperties>
</file>