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80" r:id="rId12"/>
    <p:sldId id="284" r:id="rId13"/>
    <p:sldId id="286" r:id="rId14"/>
    <p:sldId id="285" r:id="rId15"/>
    <p:sldId id="289" r:id="rId16"/>
    <p:sldId id="287" r:id="rId17"/>
    <p:sldId id="295" r:id="rId18"/>
    <p:sldId id="294" r:id="rId19"/>
    <p:sldId id="288" r:id="rId20"/>
    <p:sldId id="296" r:id="rId21"/>
    <p:sldId id="281" r:id="rId22"/>
    <p:sldId id="292" r:id="rId23"/>
    <p:sldId id="290" r:id="rId24"/>
    <p:sldId id="291" r:id="rId25"/>
    <p:sldId id="297" r:id="rId26"/>
    <p:sldId id="298" r:id="rId27"/>
    <p:sldId id="299" r:id="rId28"/>
    <p:sldId id="309" r:id="rId29"/>
    <p:sldId id="310" r:id="rId30"/>
    <p:sldId id="311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4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1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8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4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4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03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1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2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7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9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693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988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3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110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70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930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321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0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2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0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06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61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84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5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2)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pra</a:t>
            </a:r>
            <a:r>
              <a:rPr lang="en-US" sz="4900" b="1" dirty="0"/>
              <a:t> casa 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para: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outro </a:t>
            </a:r>
            <a:r>
              <a:rPr lang="en-US" dirty="0" err="1"/>
              <a:t>objeto</a:t>
            </a:r>
            <a:r>
              <a:rPr lang="en-US" dirty="0"/>
              <a:t> “View”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passe</a:t>
            </a:r>
            <a:r>
              <a:rPr lang="en-US" dirty="0"/>
              <a:t> para a view a </a:t>
            </a:r>
            <a:r>
              <a:rPr lang="en-US" dirty="0" err="1"/>
              <a:t>informação</a:t>
            </a:r>
            <a:r>
              <a:rPr lang="en-US" dirty="0"/>
              <a:t> se a </a:t>
            </a:r>
            <a:r>
              <a:rPr lang="en-US" dirty="0" err="1"/>
              <a:t>pessoa</a:t>
            </a:r>
            <a:r>
              <a:rPr lang="en-US" dirty="0"/>
              <a:t> é </a:t>
            </a:r>
            <a:r>
              <a:rPr lang="en-US" dirty="0" err="1"/>
              <a:t>maior</a:t>
            </a:r>
            <a:r>
              <a:rPr lang="en-US" dirty="0"/>
              <a:t> de idade (&gt;18) para que seja </a:t>
            </a:r>
            <a:r>
              <a:rPr lang="en-US" dirty="0" err="1"/>
              <a:t>apresentado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63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49977"/>
            <a:ext cx="10515600" cy="504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Refaça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anterior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MVC, aonde </a:t>
            </a:r>
            <a:r>
              <a:rPr lang="en-US" dirty="0" err="1"/>
              <a:t>tenhamos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Uma </a:t>
            </a:r>
            <a:r>
              <a:rPr lang="en-US" dirty="0" err="1"/>
              <a:t>classe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e o </a:t>
            </a:r>
            <a:r>
              <a:rPr lang="en-US" dirty="0" err="1"/>
              <a:t>múltiplo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vai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de </a:t>
            </a:r>
            <a:r>
              <a:rPr lang="en-US" dirty="0" err="1"/>
              <a:t>múltiplos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um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Multiplos</a:t>
            </a:r>
            <a:r>
              <a:rPr lang="en-US" dirty="0"/>
              <a:t> e outro com o </a:t>
            </a:r>
            <a:r>
              <a:rPr lang="en-US" dirty="0" err="1"/>
              <a:t>múltiplo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dos </a:t>
            </a:r>
            <a:r>
              <a:rPr lang="en-US" dirty="0" err="1"/>
              <a:t>múltiplos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br>
              <a:rPr lang="en-US" dirty="0"/>
            </a:br>
            <a:r>
              <a:rPr lang="en-US" dirty="0"/>
              <a:t>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7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as classes para </a:t>
            </a:r>
            <a:r>
              <a:rPr lang="en-US" dirty="0" err="1"/>
              <a:t>Modelo</a:t>
            </a:r>
            <a:r>
              <a:rPr lang="en-US" dirty="0"/>
              <a:t>, View e </a:t>
            </a:r>
            <a:r>
              <a:rPr lang="en-US" dirty="0" err="1"/>
              <a:t>Controler</a:t>
            </a:r>
            <a:r>
              <a:rPr lang="en-US" dirty="0"/>
              <a:t> (Só as classes </a:t>
            </a:r>
            <a:r>
              <a:rPr lang="en-US" dirty="0" err="1"/>
              <a:t>vazias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(ex. </a:t>
            </a:r>
            <a:r>
              <a:rPr lang="en-US" dirty="0" err="1"/>
              <a:t>MultiplosInfoModel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a view(ex. </a:t>
            </a:r>
            <a:r>
              <a:rPr lang="en-US" dirty="0" err="1"/>
              <a:t>MultiplosView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controller(Ex. </a:t>
            </a:r>
            <a:r>
              <a:rPr lang="en-US" dirty="0" err="1"/>
              <a:t>MultiplosControler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da 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view que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seus </a:t>
            </a:r>
            <a:r>
              <a:rPr lang="en-US" dirty="0" err="1"/>
              <a:t>atributos</a:t>
            </a:r>
            <a:r>
              <a:rPr lang="en-US" dirty="0"/>
              <a:t> (da view)</a:t>
            </a:r>
          </a:p>
          <a:p>
            <a:pPr marL="914400" lvl="2" indent="0">
              <a:buNone/>
            </a:pPr>
            <a:r>
              <a:rPr lang="en-US" dirty="0"/>
              <a:t> OBS:  Se </a:t>
            </a:r>
            <a:r>
              <a:rPr lang="en-US" dirty="0" err="1"/>
              <a:t>possivel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retornor</a:t>
            </a:r>
            <a:r>
              <a:rPr lang="en-US" dirty="0"/>
              <a:t> </a:t>
            </a:r>
            <a:r>
              <a:rPr lang="en-US" dirty="0" err="1"/>
              <a:t>verdadeiro</a:t>
            </a:r>
            <a:r>
              <a:rPr lang="en-US" dirty="0"/>
              <a:t> ou </a:t>
            </a:r>
            <a:r>
              <a:rPr lang="en-US" dirty="0" err="1"/>
              <a:t>falso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quer continuar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a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(ex.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Getters para poder </a:t>
            </a:r>
            <a:r>
              <a:rPr lang="en-US" dirty="0" err="1"/>
              <a:t>pegar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passar para 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Completar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do Model: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constructor para </a:t>
            </a:r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retorne</a:t>
            </a:r>
            <a:r>
              <a:rPr lang="en-US" dirty="0"/>
              <a:t> a lista de </a:t>
            </a:r>
            <a:r>
              <a:rPr lang="en-US" dirty="0" err="1"/>
              <a:t>múltiplos</a:t>
            </a:r>
            <a:r>
              <a:rPr lang="en-US" dirty="0"/>
              <a:t> (Ex. String)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com “Main” e mandar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18989" y="4308387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4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4664F2-2125-48C9-BE1B-43A7FDF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2" y="175668"/>
            <a:ext cx="4714875" cy="1114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8BA246-5031-4BE0-B0DF-A87DA8ACA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19" y="964157"/>
            <a:ext cx="6391275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E95587-1212-49F5-960E-997FF1965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46" y="3049643"/>
            <a:ext cx="63055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42F583-B0EE-4899-913C-9FEE79E8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929" y="3316832"/>
            <a:ext cx="4467225" cy="3009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73133" y="811272"/>
            <a:ext cx="855645" cy="4788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3844" y="1973843"/>
            <a:ext cx="1759430" cy="198645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6453875" y="2232397"/>
            <a:ext cx="1586539" cy="18161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265114" y="2560613"/>
            <a:ext cx="1724850" cy="238763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2800955" y="2516177"/>
            <a:ext cx="2236502" cy="32918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229315" y="925140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91964" y="27826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4949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Faça</a:t>
            </a:r>
            <a:r>
              <a:rPr lang="en-US" sz="3200" dirty="0"/>
              <a:t> um </a:t>
            </a:r>
            <a:r>
              <a:rPr lang="en-US" sz="3200" dirty="0" err="1"/>
              <a:t>programa</a:t>
            </a:r>
            <a:r>
              <a:rPr lang="en-US" sz="3200" dirty="0"/>
              <a:t>, </a:t>
            </a:r>
            <a:r>
              <a:rPr lang="en-US" sz="3200" dirty="0" err="1"/>
              <a:t>utilizando</a:t>
            </a:r>
            <a:r>
              <a:rPr lang="en-US" sz="3200" dirty="0"/>
              <a:t> o </a:t>
            </a:r>
            <a:r>
              <a:rPr lang="en-US" sz="3200" dirty="0" err="1"/>
              <a:t>modelo</a:t>
            </a:r>
            <a:r>
              <a:rPr lang="en-US" sz="3200" dirty="0"/>
              <a:t> MVC com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seguintes</a:t>
            </a:r>
            <a:r>
              <a:rPr lang="en-US" sz="3200" dirty="0"/>
              <a:t> </a:t>
            </a:r>
            <a:r>
              <a:rPr lang="en-US" sz="3200" dirty="0" err="1"/>
              <a:t>requisitos</a:t>
            </a:r>
            <a:r>
              <a:rPr lang="en-US" sz="3200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Modelo</a:t>
            </a:r>
            <a:r>
              <a:rPr lang="en-US" sz="2800" dirty="0"/>
              <a:t>:  Uma </a:t>
            </a:r>
            <a:r>
              <a:rPr lang="en-US" sz="2800" dirty="0" err="1"/>
              <a:t>classe</a:t>
            </a:r>
            <a:r>
              <a:rPr lang="en-US" sz="2800" dirty="0"/>
              <a:t> “</a:t>
            </a:r>
            <a:r>
              <a:rPr lang="en-US" sz="2800" dirty="0" err="1"/>
              <a:t>Produto</a:t>
            </a:r>
            <a:r>
              <a:rPr lang="en-US" sz="2800" dirty="0"/>
              <a:t>”  que </a:t>
            </a:r>
            <a:r>
              <a:rPr lang="en-US" sz="2800" dirty="0" err="1"/>
              <a:t>terá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,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r>
              <a:rPr lang="en-US" sz="2800" dirty="0"/>
              <a:t> e </a:t>
            </a:r>
            <a:r>
              <a:rPr lang="en-US" sz="2800" dirty="0" err="1"/>
              <a:t>calculará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total </a:t>
            </a: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endParaRPr lang="en-US" sz="28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/>
              <a:t>View:  Uma </a:t>
            </a:r>
            <a:r>
              <a:rPr lang="en-US" sz="2800" dirty="0" err="1"/>
              <a:t>classe</a:t>
            </a:r>
            <a:r>
              <a:rPr lang="en-US" sz="2800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Pergunta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cada </a:t>
            </a:r>
            <a:r>
              <a:rPr lang="en-US" sz="2400" dirty="0" err="1"/>
              <a:t>produto</a:t>
            </a:r>
            <a:endParaRPr lang="en-US" sz="2400" dirty="0"/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Mostra</a:t>
            </a:r>
            <a:r>
              <a:rPr lang="en-US" sz="2400" dirty="0"/>
              <a:t> o </a:t>
            </a:r>
            <a:r>
              <a:rPr lang="en-US" sz="2400" dirty="0" err="1"/>
              <a:t>produto</a:t>
            </a:r>
            <a:r>
              <a:rPr lang="en-US" sz="2400" dirty="0"/>
              <a:t> com a o total do </a:t>
            </a:r>
            <a:r>
              <a:rPr lang="en-US" sz="2400" dirty="0" err="1"/>
              <a:t>custo</a:t>
            </a:r>
            <a:endParaRPr lang="en-US" sz="24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Controlador</a:t>
            </a:r>
            <a:r>
              <a:rPr lang="en-US" sz="2800" dirty="0"/>
              <a:t> que vai </a:t>
            </a:r>
            <a:r>
              <a:rPr lang="en-US" sz="2800" dirty="0" err="1"/>
              <a:t>representar</a:t>
            </a:r>
            <a:r>
              <a:rPr lang="en-US" sz="2800" dirty="0"/>
              <a:t> um “</a:t>
            </a:r>
            <a:r>
              <a:rPr lang="en-US" sz="2800" dirty="0" err="1"/>
              <a:t>Estoque”vai</a:t>
            </a:r>
            <a:r>
              <a:rPr lang="en-US" sz="2800" dirty="0"/>
              <a:t> </a:t>
            </a:r>
            <a:r>
              <a:rPr lang="en-US" sz="2800" dirty="0" err="1"/>
              <a:t>invocar</a:t>
            </a:r>
            <a:r>
              <a:rPr lang="en-US" sz="2800" dirty="0"/>
              <a:t> a view, </a:t>
            </a:r>
            <a:r>
              <a:rPr lang="en-US" sz="2800" dirty="0" err="1"/>
              <a:t>obter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 dos </a:t>
            </a:r>
            <a:r>
              <a:rPr lang="en-US" sz="2800" dirty="0" err="1"/>
              <a:t>produtos</a:t>
            </a:r>
            <a:r>
              <a:rPr lang="en-US" sz="2800" dirty="0"/>
              <a:t>, </a:t>
            </a:r>
            <a:r>
              <a:rPr lang="en-US" sz="2800" dirty="0" err="1"/>
              <a:t>criar</a:t>
            </a:r>
            <a:r>
              <a:rPr lang="en-US" sz="2800" dirty="0"/>
              <a:t> e depois chamar a view para mostrar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totais</a:t>
            </a:r>
            <a:r>
              <a:rPr lang="en-US" sz="2800" dirty="0"/>
              <a:t>. </a:t>
            </a:r>
            <a:endParaRPr lang="pt-BR" sz="2800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9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8" y="2108551"/>
            <a:ext cx="5155017" cy="41595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2126051" y="17196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59" y="1108141"/>
            <a:ext cx="421005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21" y="3711313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7804506" y="1948992"/>
            <a:ext cx="994898" cy="183169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675622" y="3378200"/>
            <a:ext cx="1744287" cy="24574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853444" y="969548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828813" y="362302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656259" y="3623026"/>
            <a:ext cx="1610458" cy="396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1037" y="2365940"/>
            <a:ext cx="3571831" cy="17398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3312064" cy="4860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1133737"/>
            <a:ext cx="10714648" cy="52226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8435019" y="13291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5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6" y="227612"/>
            <a:ext cx="5109882" cy="15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8800" y="167833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91" y="906723"/>
            <a:ext cx="7614631" cy="57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8168006" y="927247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752436" y="1312163"/>
            <a:ext cx="1286164" cy="52283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6B9FD4-BC84-4B67-8D82-FF01362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74" y="1880098"/>
            <a:ext cx="7319346" cy="42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6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0" y="92811"/>
            <a:ext cx="8215116" cy="6628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7480" y="106795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524898" y="116976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2.2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  </a:t>
            </a:r>
            <a:r>
              <a:rPr lang="en-US" dirty="0" err="1"/>
              <a:t>especializado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produto</a:t>
            </a:r>
            <a:r>
              <a:rPr lang="en-US" dirty="0"/>
              <a:t> diferentes, </a:t>
            </a:r>
            <a:r>
              <a:rPr lang="en-US" dirty="0" err="1"/>
              <a:t>sendo</a:t>
            </a:r>
            <a:r>
              <a:rPr lang="en-US" dirty="0"/>
              <a:t> que cada um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diferente. O </a:t>
            </a:r>
            <a:r>
              <a:rPr lang="en-US" dirty="0" err="1"/>
              <a:t>produto</a:t>
            </a:r>
            <a:r>
              <a:rPr lang="en-US" dirty="0"/>
              <a:t> deve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quantidade</a:t>
            </a:r>
            <a:r>
              <a:rPr lang="en-US" dirty="0"/>
              <a:t>.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3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ou diferentes.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Pergunta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tipos</a:t>
            </a:r>
            <a:r>
              <a:rPr lang="en-US" dirty="0"/>
              <a:t> de cada </a:t>
            </a:r>
            <a:r>
              <a:rPr lang="en-US" dirty="0" err="1"/>
              <a:t>produto</a:t>
            </a:r>
            <a:r>
              <a:rPr lang="en-US" dirty="0"/>
              <a:t>  e </a:t>
            </a:r>
            <a:r>
              <a:rPr lang="en-US" dirty="0" err="1"/>
              <a:t>insere</a:t>
            </a:r>
            <a:r>
              <a:rPr lang="en-US" dirty="0"/>
              <a:t> no </a:t>
            </a:r>
            <a:r>
              <a:rPr lang="en-US" dirty="0" err="1"/>
              <a:t>estoque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com a o total do </a:t>
            </a:r>
            <a:r>
              <a:rPr lang="en-US" dirty="0" err="1"/>
              <a:t>custo</a:t>
            </a:r>
            <a:r>
              <a:rPr lang="en-US" dirty="0"/>
              <a:t> dos 3 </a:t>
            </a:r>
            <a:r>
              <a:rPr lang="en-US" dirty="0" err="1"/>
              <a:t>produtos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 </a:t>
            </a:r>
            <a:r>
              <a:rPr lang="en-US" dirty="0" err="1"/>
              <a:t>invocar</a:t>
            </a:r>
            <a:r>
              <a:rPr lang="en-US" dirty="0"/>
              <a:t> a view,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depois chamar a view para mostrar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.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06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para </a:t>
            </a:r>
            <a:r>
              <a:rPr lang="en-US" dirty="0" err="1"/>
              <a:t>Abstrata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abstrato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3 classes </a:t>
            </a:r>
            <a:r>
              <a:rPr lang="en-US" dirty="0" err="1"/>
              <a:t>herdadas</a:t>
            </a:r>
            <a:r>
              <a:rPr lang="en-US" dirty="0"/>
              <a:t>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View para </a:t>
            </a:r>
            <a:r>
              <a:rPr lang="en-US" dirty="0" err="1"/>
              <a:t>acrescentar</a:t>
            </a:r>
            <a:r>
              <a:rPr lang="en-US" dirty="0"/>
              <a:t> “Tipo 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tipo “</a:t>
            </a:r>
            <a:r>
              <a:rPr lang="en-US" dirty="0" err="1"/>
              <a:t>EstoqueModel</a:t>
            </a:r>
            <a:r>
              <a:rPr lang="en-US" dirty="0"/>
              <a:t>”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3 </a:t>
            </a:r>
            <a:r>
              <a:rPr lang="en-US" dirty="0" err="1"/>
              <a:t>variáveis</a:t>
            </a:r>
            <a:r>
              <a:rPr lang="en-US" dirty="0"/>
              <a:t> do mesmo tipo “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EstoqueModel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um </a:t>
            </a:r>
            <a:r>
              <a:rPr lang="en-US" dirty="0" err="1"/>
              <a:t>codigo</a:t>
            </a:r>
            <a:r>
              <a:rPr lang="en-US" dirty="0"/>
              <a:t> e </a:t>
            </a:r>
            <a:r>
              <a:rPr lang="en-US" dirty="0" err="1"/>
              <a:t>crie</a:t>
            </a:r>
            <a:r>
              <a:rPr lang="en-US" dirty="0"/>
              <a:t> cada tipo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Sobrescrever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cada </a:t>
            </a:r>
            <a:r>
              <a:rPr lang="en-US" dirty="0" err="1"/>
              <a:t>herança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produto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mostrar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1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7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3F0C3A-E433-4FCA-B3AB-66F8D999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04" y="906191"/>
            <a:ext cx="4581525" cy="34766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8" y="2897857"/>
            <a:ext cx="4176805" cy="3370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29092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048" y="3564091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5697882" y="1615879"/>
            <a:ext cx="2455518" cy="223165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941721" y="3471915"/>
            <a:ext cx="2141618" cy="50162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5630978" y="794116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267299" y="3933851"/>
            <a:ext cx="1434601" cy="39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748424" y="2310856"/>
            <a:ext cx="3037750" cy="22382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1686389" cy="1645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1EA0DB52-4D85-441D-95F9-DCEE620D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339" y="3783037"/>
            <a:ext cx="316230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E71E1-329D-409D-BA02-D2021456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3647" y="4269357"/>
            <a:ext cx="3952875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8C29DF-01B3-4C8D-AEDE-50ED73A6F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630" y="4715933"/>
            <a:ext cx="3686175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37B671-4380-41EA-B115-0AF04A7A3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9614" y="5129508"/>
            <a:ext cx="33528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343F8A4-C625-4E6E-869D-35B7F6C577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724" y="4329655"/>
            <a:ext cx="3037750" cy="909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D0AF20F-1CED-46C6-908C-EA888A950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0974" y="1534652"/>
            <a:ext cx="3441299" cy="21079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766335" y="1075813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3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0" y="906732"/>
            <a:ext cx="6363716" cy="3101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A0DB52-4D85-441D-95F9-DCEE620DE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083" y="4017339"/>
            <a:ext cx="5644656" cy="68007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E71E1-329D-409D-BA02-D20214567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4202771"/>
            <a:ext cx="4600003" cy="1706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8C29DF-01B3-4C8D-AEDE-50ED73A6F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497" y="4606401"/>
            <a:ext cx="4805903" cy="1924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37B671-4380-41EA-B115-0AF04A7A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025" y="5000091"/>
            <a:ext cx="4674501" cy="18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D0AF20F-1CED-46C6-908C-EA888A950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729" y="198983"/>
            <a:ext cx="6271171" cy="38414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3310117" y="1672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3F0C3A-E433-4FCA-B3AB-66F8D999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09" y="789020"/>
            <a:ext cx="7430818" cy="56387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7505959" y="1000806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1686389" cy="1645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5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9" y="136525"/>
            <a:ext cx="7883173" cy="63608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979" y="153583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554436" y="1081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2965091" y="1943100"/>
            <a:ext cx="3130909" cy="137383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B343F8A4-C625-4E6E-869D-35B7F6C5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99" y="1818025"/>
            <a:ext cx="6167501" cy="1847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559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Exercício</a:t>
            </a:r>
            <a:r>
              <a:rPr lang="en-US" sz="4800" b="1" dirty="0"/>
              <a:t> Aula 2 Ex1 – Lista Produtos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classe que: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 </a:t>
            </a:r>
            <a:r>
              <a:rPr lang="en-US" dirty="0" err="1"/>
              <a:t>invocar</a:t>
            </a:r>
            <a:r>
              <a:rPr lang="en-US" dirty="0"/>
              <a:t> a view, obter </a:t>
            </a:r>
            <a:r>
              <a:rPr lang="en-US" dirty="0" err="1"/>
              <a:t>os</a:t>
            </a:r>
            <a:r>
              <a:rPr lang="en-US" dirty="0"/>
              <a:t> produtos, criar e depois chamar a view para mostrar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.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2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Exercício</a:t>
            </a:r>
            <a:r>
              <a:rPr lang="en-US" sz="4800" b="1" dirty="0"/>
              <a:t> Aula 2 Ex1 – Lista Produtos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A4AEA8-E44B-434B-A5F4-C805293B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0" y="1948008"/>
            <a:ext cx="5204092" cy="36509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9B47A83-5A56-48BD-A57E-073291CBBDAB}"/>
              </a:ext>
            </a:extLst>
          </p:cNvPr>
          <p:cNvSpPr txBox="1"/>
          <p:nvPr/>
        </p:nvSpPr>
        <p:spPr>
          <a:xfrm>
            <a:off x="7076049" y="2105947"/>
            <a:ext cx="3896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Criar cada </a:t>
            </a:r>
            <a:r>
              <a:rPr lang="en-US" dirty="0" err="1"/>
              <a:t>uma</a:t>
            </a:r>
            <a:r>
              <a:rPr lang="en-US" dirty="0"/>
              <a:t> das classes: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Controlador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3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91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Exercício</a:t>
            </a:r>
            <a:r>
              <a:rPr lang="en-US" sz="4800" b="1" dirty="0"/>
              <a:t> Aula 2 Ex1 – Lista Produtos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A4AEA8-E44B-434B-A5F4-C805293B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0" y="1948008"/>
            <a:ext cx="5204092" cy="36509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9B47A83-5A56-48BD-A57E-073291CBBDAB}"/>
              </a:ext>
            </a:extLst>
          </p:cNvPr>
          <p:cNvSpPr txBox="1"/>
          <p:nvPr/>
        </p:nvSpPr>
        <p:spPr>
          <a:xfrm>
            <a:off x="7076049" y="2105947"/>
            <a:ext cx="3896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Criar cada </a:t>
            </a:r>
            <a:r>
              <a:rPr lang="en-US" dirty="0" err="1"/>
              <a:t>uma</a:t>
            </a:r>
            <a:r>
              <a:rPr lang="en-US" dirty="0"/>
              <a:t> das classes: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Controlador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4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Exemplo</a:t>
            </a:r>
            <a:r>
              <a:rPr lang="en-US" sz="4900" b="1" dirty="0"/>
              <a:t> (NetBeans)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914B55-316A-4B91-BB26-438FB921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44" y="1691322"/>
            <a:ext cx="10127675" cy="44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6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F4253-8A49-4BBE-A64A-D6107B03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88" y="1691322"/>
            <a:ext cx="9200137" cy="43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586268-E977-4735-A82E-81B4B151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91" y="1716721"/>
            <a:ext cx="7251830" cy="4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7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9A332C-5502-4100-9902-7FF4E88F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55" y="1715091"/>
            <a:ext cx="8054227" cy="50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49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5564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2734</TotalTime>
  <Words>1358</Words>
  <Application>Microsoft Office PowerPoint</Application>
  <PresentationFormat>Widescreen</PresentationFormat>
  <Paragraphs>253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Biondi</vt:lpstr>
      <vt:lpstr>Calibri</vt:lpstr>
      <vt:lpstr>Calibri Light</vt:lpstr>
      <vt:lpstr>Courier New</vt:lpstr>
      <vt:lpstr>Wingdings 2</vt:lpstr>
      <vt:lpstr>HDOfficeLightV0</vt:lpstr>
      <vt:lpstr>Programação II (Aula 2)</vt:lpstr>
      <vt:lpstr>Programação II Visão Geral do Swing – MVC</vt:lpstr>
      <vt:lpstr>Programação II SWING – Hierarquia de Componentes</vt:lpstr>
      <vt:lpstr>Programação II SWING – Exemplo (NetBeans)</vt:lpstr>
      <vt:lpstr>Programação II SWING – GUI Padrão – JOptionPane (Deitel Cap. 14)</vt:lpstr>
      <vt:lpstr>Programação II SWING – GUI Padrão – JOptionPane (Deitel Cap. 14)</vt:lpstr>
      <vt:lpstr>Programação II SWING – GUI Padrão – JOptionPane (Deitel Cap. 14)</vt:lpstr>
      <vt:lpstr>Programação II Aula 1 – Exercício em Sala(1)</vt:lpstr>
      <vt:lpstr>Programação II Aula 1 – Exercício em Sala(2)</vt:lpstr>
      <vt:lpstr>Programação II Aula 1 – Exercício pra casa </vt:lpstr>
      <vt:lpstr>Revisão – JAVA – EX3 - MVC</vt:lpstr>
      <vt:lpstr>Revisão – JAVA – EX3 - MVC Passos</vt:lpstr>
      <vt:lpstr>Revisão – JAVA – EX3 - MVC</vt:lpstr>
      <vt:lpstr>Revisão – JAVA – EX3 - MVC</vt:lpstr>
      <vt:lpstr>Revisão – JAVA – Exercício 2.1</vt:lpstr>
      <vt:lpstr>Revisão – JAVA – EX4 – MVC3</vt:lpstr>
      <vt:lpstr>Revisão – JAVA – EX4 – MVC3</vt:lpstr>
      <vt:lpstr>Revisão – JAVA – EX4 – MVC3</vt:lpstr>
      <vt:lpstr>Revisão – JAVA – EX4 – MVC3</vt:lpstr>
      <vt:lpstr>Revisão – JAVA – EX4 – MVC3</vt:lpstr>
      <vt:lpstr>Revisão – JAVA – Exercício 2.2</vt:lpstr>
      <vt:lpstr>Revisão – JAVA – EX4 – MVC4 Passos</vt:lpstr>
      <vt:lpstr>Revisão – JAVA – EX4 – MVC4</vt:lpstr>
      <vt:lpstr>Revisão – JAVA – EX4 – MVC4</vt:lpstr>
      <vt:lpstr>Revisão – JAVA – EX4 – MVC4</vt:lpstr>
      <vt:lpstr>Revisão – JAVA – EX4 – MVC4</vt:lpstr>
      <vt:lpstr>Revisão – JAVA – EX4 – MVC4</vt:lpstr>
      <vt:lpstr>Exercício Aula 2 Ex1 – Lista Produtos</vt:lpstr>
      <vt:lpstr>Exercício Aula 2 Ex1 – Lista Produtos</vt:lpstr>
      <vt:lpstr>Exercício Aula 2 Ex1 – Lista Produtos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107</cp:revision>
  <cp:lastPrinted>2018-02-21T20:08:26Z</cp:lastPrinted>
  <dcterms:created xsi:type="dcterms:W3CDTF">2016-08-01T02:15:42Z</dcterms:created>
  <dcterms:modified xsi:type="dcterms:W3CDTF">2019-02-20T22:52:24Z</dcterms:modified>
</cp:coreProperties>
</file>