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1" r:id="rId12"/>
    <p:sldId id="272" r:id="rId13"/>
    <p:sldId id="273" r:id="rId14"/>
    <p:sldId id="274" r:id="rId15"/>
    <p:sldId id="282" r:id="rId16"/>
    <p:sldId id="283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11/03/2018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11/03/2018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6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6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45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071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54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96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18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1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165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1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899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27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9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84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05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88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6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96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4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br>
              <a:rPr lang="en-US" dirty="0"/>
            </a:br>
            <a:r>
              <a:rPr lang="en-US" dirty="0"/>
              <a:t>(Aula 3)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150" y="67310"/>
            <a:ext cx="10515600" cy="1325562"/>
          </a:xfrm>
        </p:spPr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“Deploy”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23874" y="6351825"/>
            <a:ext cx="3683861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0" y="1603057"/>
            <a:ext cx="10661160" cy="474876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5A7DE6-1CFC-4383-99B9-1AFE4AE1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339045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HTML - Servlets – </a:t>
            </a:r>
            <a:r>
              <a:rPr lang="en-US" dirty="0" err="1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Exemplo1 </a:t>
            </a:r>
          </a:p>
          <a:p>
            <a:pPr lvl="1"/>
            <a:r>
              <a:rPr lang="en-US" sz="3200" dirty="0"/>
              <a:t>Primeira </a:t>
            </a:r>
            <a:r>
              <a:rPr lang="en-US" sz="3200" dirty="0" err="1"/>
              <a:t>Aplicação</a:t>
            </a:r>
            <a:r>
              <a:rPr lang="en-US" sz="3200" dirty="0"/>
              <a:t> – “Hello World”</a:t>
            </a:r>
            <a:endParaRPr lang="pt-BR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Exemplo</a:t>
            </a:r>
            <a:r>
              <a:rPr lang="en-US" sz="3600" dirty="0"/>
              <a:t> 2</a:t>
            </a:r>
          </a:p>
          <a:p>
            <a:pPr lvl="1"/>
            <a:r>
              <a:rPr lang="en-US" sz="3200" dirty="0"/>
              <a:t>Primeira Servlet</a:t>
            </a:r>
          </a:p>
          <a:p>
            <a:pPr lvl="1"/>
            <a:r>
              <a:rPr lang="en-US" sz="3200" dirty="0" err="1"/>
              <a:t>ProcessRequest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Exemplo</a:t>
            </a:r>
            <a:r>
              <a:rPr lang="en-US" sz="3600" dirty="0"/>
              <a:t> 3</a:t>
            </a:r>
          </a:p>
          <a:p>
            <a:pPr lvl="1"/>
            <a:r>
              <a:rPr lang="en-US" sz="3200" dirty="0"/>
              <a:t>“</a:t>
            </a:r>
            <a:r>
              <a:rPr lang="en-US" sz="3200" dirty="0" err="1"/>
              <a:t>doGet</a:t>
            </a:r>
            <a:r>
              <a:rPr lang="en-US" sz="3200" dirty="0"/>
              <a:t>”  Servlet – </a:t>
            </a:r>
            <a:r>
              <a:rPr lang="en-US" sz="3200" dirty="0" err="1"/>
              <a:t>Receber</a:t>
            </a:r>
            <a:r>
              <a:rPr lang="en-US" sz="3200" dirty="0"/>
              <a:t> e mostrar dados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54E86C8-617C-42FF-A535-1BD1F0D0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317728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13652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HTML – </a:t>
            </a:r>
            <a:r>
              <a:rPr lang="en-US" dirty="0" err="1"/>
              <a:t>Exemplo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5" y="1645920"/>
            <a:ext cx="4486192" cy="3333490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51" y="2376234"/>
            <a:ext cx="7344386" cy="3925079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F0DD0B-E5CD-41A7-9EB9-A225D111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15355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223869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HTML – </a:t>
            </a:r>
            <a:r>
              <a:rPr lang="en-US" dirty="0" err="1"/>
              <a:t>Exemplo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537457" y="6434951"/>
            <a:ext cx="351345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6" y="1634376"/>
            <a:ext cx="6743408" cy="45096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091" y="3008963"/>
            <a:ext cx="5095288" cy="329624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5F3800B-41D0-4728-B624-3578DF3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6EBC0D25-2BCC-4EE4-90AC-8E5E9A685F2E}"/>
              </a:ext>
            </a:extLst>
          </p:cNvPr>
          <p:cNvSpPr/>
          <p:nvPr/>
        </p:nvSpPr>
        <p:spPr>
          <a:xfrm>
            <a:off x="5743254" y="1473202"/>
            <a:ext cx="4777484" cy="1047964"/>
          </a:xfrm>
          <a:prstGeom prst="wedgeRoundRectCallout">
            <a:avLst>
              <a:gd name="adj1" fmla="val -73306"/>
              <a:gd name="adj2" fmla="val 958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 </a:t>
            </a:r>
            <a:r>
              <a:rPr lang="en-US" sz="5400" dirty="0" err="1">
                <a:solidFill>
                  <a:schemeClr val="tx1"/>
                </a:solidFill>
              </a:rPr>
              <a:t>GlassFish</a:t>
            </a:r>
            <a:endParaRPr lang="pt-B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3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82946"/>
            <a:ext cx="10515600" cy="1325562"/>
          </a:xfrm>
        </p:spPr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HTML – </a:t>
            </a:r>
            <a:r>
              <a:rPr lang="en-US" dirty="0" err="1"/>
              <a:t>Exemplo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521352" y="6393388"/>
            <a:ext cx="3486945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1652837"/>
            <a:ext cx="11257429" cy="323631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22" y="4707825"/>
            <a:ext cx="6162675" cy="97155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5" y="4802472"/>
            <a:ext cx="5315057" cy="197258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5301CF9-CD30-43B8-8979-599E6EE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23144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82946"/>
            <a:ext cx="10515600" cy="1325562"/>
          </a:xfrm>
        </p:spPr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HTML – </a:t>
            </a:r>
            <a:r>
              <a:rPr lang="en-US" dirty="0" err="1"/>
              <a:t>Exemplo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521352" y="6393388"/>
            <a:ext cx="3486945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5301CF9-CD30-43B8-8979-599E6EE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D41A49-5D9E-47D0-B6A6-DED12F54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9" y="1408508"/>
            <a:ext cx="5997741" cy="393205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1A13AC4-1E3B-4A3A-A485-A05CB51D4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10" y="3860113"/>
            <a:ext cx="8268193" cy="1325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A3742D8A-5D80-46FF-87AE-BED4FFA86848}"/>
              </a:ext>
            </a:extLst>
          </p:cNvPr>
          <p:cNvSpPr/>
          <p:nvPr/>
        </p:nvSpPr>
        <p:spPr>
          <a:xfrm>
            <a:off x="381778" y="1281573"/>
            <a:ext cx="3854415" cy="1047964"/>
          </a:xfrm>
          <a:prstGeom prst="wedgeRoundRectCallout">
            <a:avLst>
              <a:gd name="adj1" fmla="val 42590"/>
              <a:gd name="adj2" fmla="val 1085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Primeira vez</a:t>
            </a:r>
            <a:endParaRPr lang="pt-BR" sz="5400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16BB02-C772-408D-B81A-320702348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5"/>
          <a:stretch/>
        </p:blipFill>
        <p:spPr>
          <a:xfrm>
            <a:off x="6206550" y="2315366"/>
            <a:ext cx="5801747" cy="4040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66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82946"/>
            <a:ext cx="10515600" cy="1325562"/>
          </a:xfrm>
        </p:spPr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HTML – </a:t>
            </a:r>
            <a:r>
              <a:rPr lang="en-US" dirty="0" err="1"/>
              <a:t>Exemplo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521352" y="6393388"/>
            <a:ext cx="3486945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5301CF9-CD30-43B8-8979-599E6EE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1917B1-FF3F-4793-A220-FAF6EBC9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93" y="1283494"/>
            <a:ext cx="5610225" cy="3686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D0AE68-DAA2-4AAB-B076-14230D44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89" y="1283494"/>
            <a:ext cx="4455823" cy="29408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96C453-E81E-4484-83FA-D4D47DDC9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091" y="4357687"/>
            <a:ext cx="5486400" cy="2181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D3F15EE-3E7A-4CD1-A062-406F78D38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42" y="2947505"/>
            <a:ext cx="4623134" cy="3258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950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0534"/>
            <a:ext cx="10515600" cy="1325562"/>
          </a:xfrm>
        </p:spPr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Exemplo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8" y="1643452"/>
            <a:ext cx="6867525" cy="1095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00" y="2670377"/>
            <a:ext cx="6936355" cy="37902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485" y="3078447"/>
            <a:ext cx="6777914" cy="3599533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52354159-47DF-43C3-B007-4D77369E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181337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221" y="13652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Exemplo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1671" y="6325932"/>
            <a:ext cx="3501935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1" y="1641141"/>
            <a:ext cx="6812279" cy="48673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931" y="1580606"/>
            <a:ext cx="7449498" cy="19121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186" y="3724915"/>
            <a:ext cx="7336041" cy="2551372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802275C-0C67-4021-870F-EEEBBC6E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152281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0998" y="13652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Exemplo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1768" y="6492875"/>
            <a:ext cx="3734282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1" y="1345516"/>
            <a:ext cx="11330974" cy="5062862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1FC8DC3-9F14-41A3-86B6-54838A65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403689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3 - </a:t>
            </a:r>
            <a:r>
              <a:rPr lang="en-US" dirty="0" err="1"/>
              <a:t>Aplicações</a:t>
            </a:r>
            <a:r>
              <a:rPr lang="en-US" dirty="0"/>
              <a:t> Web - Servlets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5271" y="1744986"/>
            <a:ext cx="9613861" cy="4438997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Descrição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Estrutura</a:t>
            </a:r>
            <a:endParaRPr lang="en-US" sz="3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Ciclo</a:t>
            </a:r>
            <a:r>
              <a:rPr lang="en-US" sz="3200" dirty="0"/>
              <a:t> de Vida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Metodo</a:t>
            </a:r>
            <a:r>
              <a:rPr lang="en-US" sz="3200" dirty="0"/>
              <a:t> </a:t>
            </a:r>
            <a:r>
              <a:rPr lang="en-US" sz="3200" dirty="0" err="1"/>
              <a:t>processRequest</a:t>
            </a:r>
            <a:endParaRPr lang="en-US" sz="32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Metodos</a:t>
            </a:r>
            <a:r>
              <a:rPr lang="en-US" sz="3200" dirty="0"/>
              <a:t> </a:t>
            </a:r>
            <a:r>
              <a:rPr lang="en-US" sz="3200" dirty="0" err="1"/>
              <a:t>doGet</a:t>
            </a:r>
            <a:endParaRPr lang="en-US" sz="32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Método</a:t>
            </a:r>
            <a:r>
              <a:rPr lang="en-US" sz="3200" dirty="0"/>
              <a:t> </a:t>
            </a:r>
            <a:r>
              <a:rPr lang="en-US" sz="3200" dirty="0" err="1"/>
              <a:t>doPost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Implantação</a:t>
            </a:r>
            <a:r>
              <a:rPr lang="en-US" sz="3600" dirty="0"/>
              <a:t> (“Deploy”) de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aplicação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Exemplos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52969" y="6410014"/>
            <a:ext cx="3712955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001" y="119937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Exemplo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257849" y="6408378"/>
            <a:ext cx="371179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39" y="1284549"/>
            <a:ext cx="9601200" cy="5198697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C58EDF1-5019-4531-B9F9-E2F72CD1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401651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380" y="3583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Exemplo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73022" y="6078595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3" y="1387833"/>
            <a:ext cx="10172856" cy="4353399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118" y="5035995"/>
            <a:ext cx="7366744" cy="1626993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20DA65-0E89-4C20-A16B-974982F6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322044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859" y="54610"/>
            <a:ext cx="10515600" cy="1325562"/>
          </a:xfrm>
        </p:spPr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Exemplo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883095" y="6363409"/>
            <a:ext cx="4079056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2" y="1698930"/>
            <a:ext cx="11679894" cy="4579678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2FB86B-9C27-4171-A2D7-A1B7715B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23648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sz="3600" dirty="0" err="1"/>
              <a:t>Aplicações</a:t>
            </a:r>
            <a:r>
              <a:rPr lang="en-US" sz="3600" dirty="0"/>
              <a:t> Web – Servlets - </a:t>
            </a:r>
            <a:r>
              <a:rPr lang="en-US" sz="3600" dirty="0" err="1"/>
              <a:t>Descrição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Programas</a:t>
            </a:r>
            <a:r>
              <a:rPr lang="en-US" sz="3600" dirty="0"/>
              <a:t> JAVA </a:t>
            </a:r>
            <a:r>
              <a:rPr lang="en-US" sz="3600" dirty="0" err="1"/>
              <a:t>executados</a:t>
            </a:r>
            <a:r>
              <a:rPr lang="en-US" sz="3600" dirty="0"/>
              <a:t> no </a:t>
            </a:r>
            <a:r>
              <a:rPr lang="en-US" sz="3600" dirty="0" err="1"/>
              <a:t>servidor</a:t>
            </a:r>
            <a:r>
              <a:rPr lang="en-US" sz="3600" dirty="0"/>
              <a:t> de </a:t>
            </a:r>
            <a:r>
              <a:rPr lang="en-US" sz="3600" dirty="0" err="1"/>
              <a:t>aplicação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Associadas</a:t>
            </a:r>
            <a:r>
              <a:rPr lang="en-US" sz="3600" dirty="0"/>
              <a:t> a um </a:t>
            </a:r>
            <a:r>
              <a:rPr lang="en-US" sz="3600" dirty="0" err="1"/>
              <a:t>contexto</a:t>
            </a:r>
            <a:r>
              <a:rPr lang="en-US" sz="3600" dirty="0"/>
              <a:t> de URL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Leem</a:t>
            </a:r>
            <a:r>
              <a:rPr lang="en-US" sz="3600" dirty="0"/>
              <a:t> dados </a:t>
            </a:r>
            <a:r>
              <a:rPr lang="en-US" sz="3600" dirty="0" err="1"/>
              <a:t>enviados</a:t>
            </a:r>
            <a:r>
              <a:rPr lang="en-US" sz="3600" dirty="0"/>
              <a:t> e </a:t>
            </a:r>
            <a:r>
              <a:rPr lang="en-US" sz="3600" dirty="0" err="1"/>
              <a:t>devolvem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“</a:t>
            </a:r>
            <a:r>
              <a:rPr lang="en-US" sz="3600" dirty="0" err="1"/>
              <a:t>Página</a:t>
            </a:r>
            <a:r>
              <a:rPr lang="en-US" sz="3600" dirty="0"/>
              <a:t>” </a:t>
            </a:r>
            <a:r>
              <a:rPr lang="en-US" sz="3600" dirty="0" err="1"/>
              <a:t>estática</a:t>
            </a:r>
            <a:r>
              <a:rPr lang="en-US" sz="3600" dirty="0"/>
              <a:t> </a:t>
            </a:r>
            <a:r>
              <a:rPr lang="en-US" sz="3600" dirty="0" err="1"/>
              <a:t>sendo</a:t>
            </a:r>
            <a:r>
              <a:rPr lang="en-US" sz="3600" dirty="0"/>
              <a:t> </a:t>
            </a:r>
            <a:r>
              <a:rPr lang="en-US" sz="3600" dirty="0" err="1"/>
              <a:t>requisitada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Apenas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instãncia</a:t>
            </a:r>
            <a:r>
              <a:rPr lang="en-US" sz="3600" dirty="0"/>
              <a:t>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sessão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Geralmente</a:t>
            </a:r>
            <a:r>
              <a:rPr lang="en-US" sz="3600" dirty="0"/>
              <a:t> </a:t>
            </a:r>
            <a:r>
              <a:rPr lang="en-US" sz="3600" dirty="0" err="1"/>
              <a:t>concentram</a:t>
            </a:r>
            <a:r>
              <a:rPr lang="en-US" sz="3600" dirty="0"/>
              <a:t> </a:t>
            </a:r>
            <a:r>
              <a:rPr lang="en-US" sz="3600" dirty="0" err="1"/>
              <a:t>tudo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só</a:t>
            </a:r>
            <a:r>
              <a:rPr lang="en-US" sz="3600" dirty="0"/>
              <a:t> </a:t>
            </a:r>
            <a:r>
              <a:rPr lang="en-US" sz="3600" dirty="0" err="1"/>
              <a:t>ação</a:t>
            </a:r>
            <a:r>
              <a:rPr lang="en-US" sz="3600" dirty="0"/>
              <a:t> (Struts)</a:t>
            </a:r>
          </a:p>
          <a:p>
            <a:pPr marL="0" indent="0">
              <a:buNone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491E004-AC47-4995-AB9D-246B1AB7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390767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Ciclo</a:t>
            </a:r>
            <a:r>
              <a:rPr lang="en-US" sz="3600" dirty="0"/>
              <a:t> de Vida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Método</a:t>
            </a:r>
            <a:r>
              <a:rPr lang="en-US" sz="3600" dirty="0"/>
              <a:t> </a:t>
            </a:r>
            <a:r>
              <a:rPr lang="en-US" sz="3600" dirty="0" err="1"/>
              <a:t>processRequest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Método</a:t>
            </a:r>
            <a:r>
              <a:rPr lang="en-US" sz="3600" dirty="0"/>
              <a:t> </a:t>
            </a:r>
            <a:r>
              <a:rPr lang="en-US" sz="3600" dirty="0" err="1"/>
              <a:t>doGet</a:t>
            </a: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Métoddo</a:t>
            </a:r>
            <a:r>
              <a:rPr lang="en-US" sz="3600" dirty="0"/>
              <a:t> </a:t>
            </a:r>
            <a:r>
              <a:rPr lang="en-US" sz="3600" dirty="0" err="1"/>
              <a:t>doPost</a:t>
            </a: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257FE94-2F42-4F3D-9341-994185CB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39940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 – Servlets – </a:t>
            </a:r>
            <a:r>
              <a:rPr lang="en-US" dirty="0" err="1"/>
              <a:t>Ciclo</a:t>
            </a:r>
            <a:r>
              <a:rPr lang="en-US" dirty="0"/>
              <a:t>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Cria</a:t>
            </a:r>
            <a:r>
              <a:rPr lang="en-US" sz="3600" dirty="0"/>
              <a:t> se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existir</a:t>
            </a:r>
            <a:endParaRPr lang="pt-BR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Inicializa</a:t>
            </a:r>
            <a:r>
              <a:rPr lang="en-US" sz="3600" dirty="0"/>
              <a:t> (“</a:t>
            </a:r>
            <a:r>
              <a:rPr lang="en-US" sz="3600" dirty="0" err="1"/>
              <a:t>init</a:t>
            </a:r>
            <a:r>
              <a:rPr lang="en-US" sz="3600" dirty="0"/>
              <a:t>()”)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Recebe</a:t>
            </a:r>
            <a:r>
              <a:rPr lang="en-US" sz="3600" dirty="0"/>
              <a:t> </a:t>
            </a:r>
            <a:r>
              <a:rPr lang="en-US" sz="3600" dirty="0" err="1"/>
              <a:t>requisição</a:t>
            </a:r>
            <a:r>
              <a:rPr lang="en-US" sz="3600" dirty="0"/>
              <a:t>(“service”)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Repassa</a:t>
            </a:r>
            <a:r>
              <a:rPr lang="en-US" sz="3200" dirty="0"/>
              <a:t> para </a:t>
            </a:r>
            <a:r>
              <a:rPr lang="en-US" sz="3200" dirty="0" err="1"/>
              <a:t>doGet</a:t>
            </a:r>
            <a:r>
              <a:rPr lang="en-US" sz="3200" dirty="0"/>
              <a:t>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Repassa</a:t>
            </a:r>
            <a:r>
              <a:rPr lang="en-US" sz="3200" dirty="0"/>
              <a:t> para </a:t>
            </a:r>
            <a:r>
              <a:rPr lang="en-US" sz="3200" dirty="0" err="1"/>
              <a:t>doPost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Eliminada</a:t>
            </a:r>
            <a:r>
              <a:rPr lang="en-US" sz="3600" dirty="0"/>
              <a:t> (“Destroy()”) 	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54E86C8-617C-42FF-A535-1BD1F0D0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425862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Desenvolvimento</a:t>
            </a:r>
            <a:r>
              <a:rPr lang="en-US" b="1" dirty="0"/>
              <a:t> de Software -</a:t>
            </a:r>
            <a:r>
              <a:rPr lang="en-US" dirty="0"/>
              <a:t> Servlets</a:t>
            </a:r>
            <a:br>
              <a:rPr lang="en-US" dirty="0"/>
            </a:br>
            <a:r>
              <a:rPr lang="en-US" sz="2800" dirty="0" err="1"/>
              <a:t>Ciclo</a:t>
            </a:r>
            <a:r>
              <a:rPr lang="en-US" sz="2800" dirty="0"/>
              <a:t> de Vida – </a:t>
            </a:r>
            <a:r>
              <a:rPr lang="en-US" sz="2800" dirty="0" err="1"/>
              <a:t>Visão</a:t>
            </a:r>
            <a:r>
              <a:rPr lang="en-US" sz="2800" dirty="0"/>
              <a:t> de </a:t>
            </a:r>
            <a:r>
              <a:rPr lang="en-US" sz="2800" dirty="0" err="1"/>
              <a:t>requisições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491028" y="6400882"/>
            <a:ext cx="360630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1" y="1818660"/>
            <a:ext cx="9234631" cy="4582222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ACFBBA-DC4D-4B1E-9A55-708246C0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292192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Desenvolvimento</a:t>
            </a:r>
            <a:r>
              <a:rPr lang="en-US" b="1" dirty="0"/>
              <a:t> de Software </a:t>
            </a:r>
            <a:r>
              <a:rPr lang="en-US" dirty="0"/>
              <a:t>– Servlets</a:t>
            </a:r>
            <a:br>
              <a:rPr lang="en-US" dirty="0"/>
            </a:b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491028" y="6400882"/>
            <a:ext cx="3606307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9" y="1625518"/>
            <a:ext cx="11279684" cy="4959432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CEEA719-A039-4824-9ACC-AF7F775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305955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625" y="321428"/>
            <a:ext cx="9853607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Servlets –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doGet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284235" y="6368674"/>
            <a:ext cx="3599371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9" y="1468879"/>
            <a:ext cx="11931026" cy="4823971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0D7EEC-C154-429C-B026-919B8631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421463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785" y="315078"/>
            <a:ext cx="9945047" cy="108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Servlets –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doPost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990096" y="6265972"/>
            <a:ext cx="395164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6" y="1834166"/>
            <a:ext cx="11651160" cy="4341782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5F15A-C78C-4E1A-9AA1-20A3257C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12/03/2018</a:t>
            </a:r>
          </a:p>
        </p:txBody>
      </p:sp>
    </p:spTree>
    <p:extLst>
      <p:ext uri="{BB962C8B-B14F-4D97-AF65-F5344CB8AC3E}">
        <p14:creationId xmlns:p14="http://schemas.microsoft.com/office/powerpoint/2010/main" val="27944427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2270</TotalTime>
  <Words>461</Words>
  <Application>Microsoft Office PowerPoint</Application>
  <PresentationFormat>Widescreen</PresentationFormat>
  <Paragraphs>144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Courier New</vt:lpstr>
      <vt:lpstr>Wingdings 2</vt:lpstr>
      <vt:lpstr>HDOfficeLightV0</vt:lpstr>
      <vt:lpstr>Desenvolvimento de Software (Aula 3)</vt:lpstr>
      <vt:lpstr>Desenvolvimento de Software Aula 3 - Aplicações Web - Servlets</vt:lpstr>
      <vt:lpstr>Desenvolvimento de Software Aplicações Web – Servlets - Descrição</vt:lpstr>
      <vt:lpstr>Desenvolvimento de Software Aplicações Web – Servlets – Estrutura</vt:lpstr>
      <vt:lpstr>Desenvolvimento de Software Aplicações Web – Servlets – Ciclo de Vida</vt:lpstr>
      <vt:lpstr>Desenvolvimento de Software - Servlets Ciclo de Vida – Visão de requisições</vt:lpstr>
      <vt:lpstr>Desenvolvimento de Software – Servlets Método processRequest</vt:lpstr>
      <vt:lpstr>Desenvolvimento de Software Servlets – Método doGet</vt:lpstr>
      <vt:lpstr>Desenvolvimento de Software Servlets – Método doPost</vt:lpstr>
      <vt:lpstr>Desenvolvimento de Software Aplicações Web – Servlets – “Deploy”</vt:lpstr>
      <vt:lpstr>Desenvolvimento de Software Aplicações Web – HTML - Servlets – Exemplos</vt:lpstr>
      <vt:lpstr>Desenvolvimento de Software Aplicações Web – HTML – Exemplo 1</vt:lpstr>
      <vt:lpstr>Desenvolvimento de Software Aplicações Web – HTML – Exemplo 1</vt:lpstr>
      <vt:lpstr>Desenvolvimento de Software Aplicações Web – HTML – Exemplo 1</vt:lpstr>
      <vt:lpstr>Desenvolvimento de Software Aplicações Web – HTML – Exemplo 1</vt:lpstr>
      <vt:lpstr>Desenvolvimento de Software Aplicações Web – HTML – Exemplo 1</vt:lpstr>
      <vt:lpstr>Desenvolvimento de Software Aplicações Web – Servlets – Exemplo 2</vt:lpstr>
      <vt:lpstr>Desenvolvimento de Software Aplicações Web – Servlets – Exemplo 2</vt:lpstr>
      <vt:lpstr>Desenvolvimento de Software Aplicações Web – Servlets – Exemplo 2</vt:lpstr>
      <vt:lpstr>Desenvolvimento de Software Aplicações Web – Servlets – Exemplo 3</vt:lpstr>
      <vt:lpstr>Desenvolvimento de Software Aplicações Web – Servlets – Exemplo 3</vt:lpstr>
      <vt:lpstr>Desenvolvimento de Software Aplicações Web – Servlets – Exemplo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81</cp:revision>
  <cp:lastPrinted>2018-02-21T20:08:26Z</cp:lastPrinted>
  <dcterms:created xsi:type="dcterms:W3CDTF">2016-08-01T02:15:42Z</dcterms:created>
  <dcterms:modified xsi:type="dcterms:W3CDTF">2018-03-11T20:25:18Z</dcterms:modified>
</cp:coreProperties>
</file>