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5" r:id="rId4"/>
    <p:sldId id="266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6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18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47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26/03/2018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i="1" dirty="0"/>
              <a:t>Software</a:t>
            </a:r>
            <a:br>
              <a:rPr lang="en-US" dirty="0"/>
            </a:br>
            <a:r>
              <a:rPr lang="en-US" dirty="0"/>
              <a:t>(Aula 5)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5  - </a:t>
            </a:r>
            <a:r>
              <a:rPr lang="en-US" dirty="0" err="1"/>
              <a:t>Aplicações</a:t>
            </a:r>
            <a:r>
              <a:rPr lang="en-US" dirty="0"/>
              <a:t> Web – Java Server Faces (JSF)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43899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Descrição</a:t>
            </a: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</a:t>
            </a:r>
            <a:r>
              <a:rPr lang="en-US" dirty="0" err="1"/>
              <a:t>Aplicações</a:t>
            </a:r>
            <a:r>
              <a:rPr lang="en-US" dirty="0"/>
              <a:t> Web – JSFs - </a:t>
            </a:r>
            <a:r>
              <a:rPr lang="en-US" dirty="0" err="1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..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2A1FE9F-7EC9-4E5E-ADE7-EF7430C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</p:spTree>
    <p:extLst>
      <p:ext uri="{BB962C8B-B14F-4D97-AF65-F5344CB8AC3E}">
        <p14:creationId xmlns:p14="http://schemas.microsoft.com/office/powerpoint/2010/main" val="390767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158875"/>
          </a:xfrm>
        </p:spPr>
        <p:txBody>
          <a:bodyPr/>
          <a:lstStyle/>
          <a:p>
            <a:r>
              <a:rPr lang="en-US" dirty="0" err="1"/>
              <a:t>Aplicações</a:t>
            </a:r>
            <a:r>
              <a:rPr lang="en-US" dirty="0"/>
              <a:t> Web – JSFs – </a:t>
            </a:r>
            <a:r>
              <a:rPr lang="en-US" dirty="0" err="1"/>
              <a:t>Ciclo</a:t>
            </a:r>
            <a:r>
              <a:rPr lang="en-US" dirty="0"/>
              <a:t> de Vida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2A1FE9F-7EC9-4E5E-ADE7-EF7430C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26/03/2018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CFD123F-A7A0-45AE-B8EE-F3CFC383C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412" y="823058"/>
            <a:ext cx="8465715" cy="55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36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3476</TotalTime>
  <Words>90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 2</vt:lpstr>
      <vt:lpstr>HDOfficeLightV0</vt:lpstr>
      <vt:lpstr>Desenvolvimento de Software (Aula 5)</vt:lpstr>
      <vt:lpstr>Desenvolvimento de Software Aula 5  - Aplicações Web – Java Server Faces (JSF)</vt:lpstr>
      <vt:lpstr>1 - Aplicações Web – JSFs - Descrição</vt:lpstr>
      <vt:lpstr>Aplicações Web – JSFs – Ciclo de Vida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100</cp:revision>
  <cp:lastPrinted>2018-02-21T20:08:26Z</cp:lastPrinted>
  <dcterms:created xsi:type="dcterms:W3CDTF">2016-08-01T02:15:42Z</dcterms:created>
  <dcterms:modified xsi:type="dcterms:W3CDTF">2018-04-03T09:15:50Z</dcterms:modified>
</cp:coreProperties>
</file>