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1"/>
  </p:notesMasterIdLst>
  <p:sldIdLst>
    <p:sldId id="256" r:id="rId2"/>
    <p:sldId id="273" r:id="rId3"/>
    <p:sldId id="293" r:id="rId4"/>
    <p:sldId id="294" r:id="rId5"/>
    <p:sldId id="295" r:id="rId6"/>
    <p:sldId id="301" r:id="rId7"/>
    <p:sldId id="302" r:id="rId8"/>
    <p:sldId id="297" r:id="rId9"/>
    <p:sldId id="303" r:id="rId10"/>
    <p:sldId id="304" r:id="rId11"/>
    <p:sldId id="305" r:id="rId12"/>
    <p:sldId id="307" r:id="rId13"/>
    <p:sldId id="306" r:id="rId14"/>
    <p:sldId id="308" r:id="rId15"/>
    <p:sldId id="309" r:id="rId16"/>
    <p:sldId id="311" r:id="rId17"/>
    <p:sldId id="310" r:id="rId18"/>
    <p:sldId id="312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6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28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4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362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700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48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431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03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30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76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1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85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67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42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8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5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4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Aula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(3.1)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inicialização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6EEFF3-1A78-4E0B-B8B7-5FB6BDE4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1636396"/>
            <a:ext cx="11847014" cy="43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7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(3.2)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inicialização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DCA91A-B185-4E4F-8E36-FE56EC21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271712"/>
            <a:ext cx="11626970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(4) </a:t>
            </a:r>
            <a:r>
              <a:rPr lang="en-US" dirty="0" err="1">
                <a:solidFill>
                  <a:schemeClr val="tx1"/>
                </a:solidFill>
              </a:rPr>
              <a:t>Completar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F05667-F3EF-4434-B076-43D28C51C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93861"/>
            <a:ext cx="11888359" cy="30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(5) </a:t>
            </a:r>
            <a:r>
              <a:rPr lang="en-US" dirty="0" err="1">
                <a:solidFill>
                  <a:schemeClr val="tx1"/>
                </a:solidFill>
              </a:rPr>
              <a:t>Inserir</a:t>
            </a:r>
            <a:r>
              <a:rPr lang="en-US" dirty="0">
                <a:solidFill>
                  <a:schemeClr val="tx1"/>
                </a:solidFill>
              </a:rPr>
              <a:t> dado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lista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34367B-9227-4CCE-938A-3896D2BE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24100"/>
            <a:ext cx="11535532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3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" y="369486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</a:t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AAA634-ACB8-4396-9317-64B28C13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2" y="1343025"/>
            <a:ext cx="3765437" cy="4594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A105E9-E3EB-4A6F-A0CB-5E961F896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463" y="762000"/>
            <a:ext cx="5256343" cy="54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2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2 – </a:t>
            </a:r>
            <a:r>
              <a:rPr lang="en-US" dirty="0" err="1">
                <a:solidFill>
                  <a:schemeClr val="tx1"/>
                </a:solidFill>
              </a:rPr>
              <a:t>Adicionar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evento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clicar</a:t>
            </a:r>
            <a:r>
              <a:rPr lang="en-US" dirty="0">
                <a:solidFill>
                  <a:schemeClr val="tx1"/>
                </a:solidFill>
              </a:rPr>
              <a:t> no item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ACABFE-5122-4B93-BB3F-FC13F334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453833"/>
            <a:ext cx="6172200" cy="1095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EBA981-5F1B-4917-BF80-5711FA6CD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3" y="3050925"/>
            <a:ext cx="11930063" cy="28037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80E7B6-87D2-403A-BF69-958397882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00" y="1729875"/>
            <a:ext cx="3152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3 – </a:t>
            </a:r>
            <a:r>
              <a:rPr lang="en-US" dirty="0" err="1">
                <a:solidFill>
                  <a:schemeClr val="tx1"/>
                </a:solidFill>
              </a:rPr>
              <a:t>Utilizando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358E76-5D40-4785-9A14-2AE4BBC1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8" y="1569721"/>
            <a:ext cx="5556938" cy="43957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FA7B165-7419-43F3-BF77-18A58A0CB8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83"/>
          <a:stretch/>
        </p:blipFill>
        <p:spPr>
          <a:xfrm>
            <a:off x="6829425" y="1487171"/>
            <a:ext cx="4314825" cy="48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3 – </a:t>
            </a:r>
            <a:r>
              <a:rPr lang="en-US" dirty="0" err="1">
                <a:solidFill>
                  <a:schemeClr val="tx1"/>
                </a:solidFill>
              </a:rPr>
              <a:t>Utilizando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0F0A25-8194-4DF8-940E-86CF35EF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6" y="1569721"/>
            <a:ext cx="7445568" cy="47072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B41ED2-C8C1-466E-A4A6-DBADC2A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755" y="1356996"/>
            <a:ext cx="4654743" cy="23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4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3 – </a:t>
            </a:r>
            <a:r>
              <a:rPr lang="en-US" dirty="0" err="1">
                <a:solidFill>
                  <a:schemeClr val="tx1"/>
                </a:solidFill>
              </a:rPr>
              <a:t>Utilizando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1740A2-0AE0-4C40-932C-33B80CC4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42419"/>
            <a:ext cx="10296170" cy="15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E85BEB-7427-4EC0-BD00-7326CDF02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030" y="2960545"/>
            <a:ext cx="7763985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37D8B0-1D52-4BA9-802D-0F7FAA2C5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" y="4686931"/>
            <a:ext cx="11029950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61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4  – </a:t>
            </a:r>
            <a:r>
              <a:rPr lang="en-US" dirty="0" err="1">
                <a:solidFill>
                  <a:schemeClr val="tx1"/>
                </a:solidFill>
              </a:rPr>
              <a:t>Abrindo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Janela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Detalhe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7F0E0CA-7689-45AE-9AB0-A2E9C0DB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83316"/>
            <a:ext cx="10591633" cy="6524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B88EB88-B821-4759-8847-4A73EA5F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4" y="2766435"/>
            <a:ext cx="6561894" cy="7966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4E18E1-AD03-471F-93A5-FB89C4AE0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078689"/>
            <a:ext cx="11038329" cy="1762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53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840" y="1417320"/>
            <a:ext cx="10820400" cy="486918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.... Conceitos básicos, Categorias, Visão geral o mercado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... 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..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125877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Activity – </a:t>
            </a:r>
            <a:r>
              <a:rPr lang="en-US" dirty="0" err="1"/>
              <a:t>Ciclo</a:t>
            </a:r>
            <a:r>
              <a:rPr lang="en-US" dirty="0"/>
              <a:t> de Vida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C590EC-DFD7-4F79-A8D9-6ADCE427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004902"/>
            <a:ext cx="4098961" cy="5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3 - </a:t>
            </a:r>
            <a:r>
              <a:rPr lang="en-US" dirty="0" err="1">
                <a:solidFill>
                  <a:schemeClr val="tx1"/>
                </a:solidFill>
              </a:rPr>
              <a:t>Listas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BADCACA-BA20-4EE9-A9AF-187A06B40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562" y="1431925"/>
            <a:ext cx="11840875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DECLARAÇÃO</a:t>
            </a:r>
            <a:endParaRPr kumimoji="0" lang="pt-BR" altLang="pt-BR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&lt;Variável Lista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INICIALIZACAO</a:t>
            </a:r>
            <a:endParaRPr lang="pt-BR" alt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Lista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R.id.IDlistView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      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&gt;(this,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android.R.layout.simple_expandable_list_item_1,</a:t>
            </a:r>
            <a:endParaRPr lang="en-US" alt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&lt;Variável Lista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setAdapter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ADICIONAR OBJETOS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&lt;Objeto do Tipo de Dado&gt;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notifyDataSetChanged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091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3 - </a:t>
            </a:r>
            <a:r>
              <a:rPr lang="en-US" dirty="0" err="1">
                <a:solidFill>
                  <a:schemeClr val="tx1"/>
                </a:solidFill>
              </a:rPr>
              <a:t>Listas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11CC706-2FD2-4805-B8CC-EDF9ABF2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24024"/>
            <a:ext cx="6428076" cy="28860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50B6C3-C3E3-4E0C-A2F6-B38751BF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48" y="810409"/>
            <a:ext cx="3567358" cy="56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8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3 – </a:t>
            </a:r>
            <a:r>
              <a:rPr lang="en-US" dirty="0" err="1">
                <a:solidFill>
                  <a:schemeClr val="tx1"/>
                </a:solidFill>
              </a:rPr>
              <a:t>Listas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Receita</a:t>
            </a:r>
            <a:r>
              <a:rPr lang="en-US" dirty="0">
                <a:solidFill>
                  <a:schemeClr val="tx1"/>
                </a:solidFill>
              </a:rPr>
              <a:t> de Empada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5C0E0-132A-410A-BE28-C5C2D5BF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Criar</a:t>
            </a:r>
            <a:r>
              <a:rPr lang="en-US" sz="4000" dirty="0"/>
              <a:t>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Declarar</a:t>
            </a:r>
            <a:r>
              <a:rPr lang="en-US" sz="4000" dirty="0"/>
              <a:t> </a:t>
            </a:r>
            <a:r>
              <a:rPr lang="en-US" sz="4000" dirty="0" err="1"/>
              <a:t>variáveis</a:t>
            </a:r>
            <a:r>
              <a:rPr lang="en-US" sz="4000" dirty="0"/>
              <a:t> para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/>
              <a:t>inicializacao</a:t>
            </a:r>
            <a:endParaRPr lang="en-US" sz="40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método</a:t>
            </a:r>
            <a:r>
              <a:rPr lang="en-US" sz="3600" dirty="0"/>
              <a:t> para </a:t>
            </a:r>
            <a:r>
              <a:rPr lang="en-US" sz="3600" dirty="0" err="1"/>
              <a:t>inicializar</a:t>
            </a:r>
            <a:r>
              <a:rPr lang="en-US" sz="3600" dirty="0"/>
              <a:t>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método</a:t>
            </a:r>
            <a:r>
              <a:rPr lang="en-US" sz="3600" dirty="0"/>
              <a:t> para </a:t>
            </a:r>
            <a:r>
              <a:rPr lang="en-US" sz="3600" dirty="0" err="1"/>
              <a:t>inicializar</a:t>
            </a:r>
            <a:r>
              <a:rPr lang="en-US" sz="3600" dirty="0"/>
              <a:t> Listeners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Completar</a:t>
            </a:r>
            <a:r>
              <a:rPr lang="en-US" sz="4000" dirty="0"/>
              <a:t> o “</a:t>
            </a:r>
            <a:r>
              <a:rPr lang="en-US" sz="4000" dirty="0" err="1"/>
              <a:t>OnCreate</a:t>
            </a:r>
            <a:r>
              <a:rPr lang="en-US" sz="40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/>
              <a:t>método</a:t>
            </a:r>
            <a:r>
              <a:rPr lang="en-US" sz="4000" dirty="0"/>
              <a:t> para </a:t>
            </a:r>
            <a:r>
              <a:rPr lang="en-US" sz="4000" dirty="0" err="1"/>
              <a:t>inserir</a:t>
            </a:r>
            <a:r>
              <a:rPr lang="en-US" sz="4000" dirty="0"/>
              <a:t> dado </a:t>
            </a:r>
            <a:r>
              <a:rPr lang="en-US" sz="4000" dirty="0" err="1"/>
              <a:t>na</a:t>
            </a:r>
            <a:r>
              <a:rPr lang="en-US" sz="4000" dirty="0"/>
              <a:t> lista</a:t>
            </a:r>
          </a:p>
          <a:p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89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" y="369486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Layout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E5DA58-D602-438E-A43A-9DE37A836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6" b="19722"/>
          <a:stretch/>
        </p:blipFill>
        <p:spPr>
          <a:xfrm>
            <a:off x="4081302" y="788987"/>
            <a:ext cx="7366966" cy="55673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14FA0B-AFD6-407D-95EF-5AE5E042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3995504"/>
            <a:ext cx="4791075" cy="21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(2) </a:t>
            </a:r>
            <a:r>
              <a:rPr lang="en-US" dirty="0" err="1">
                <a:solidFill>
                  <a:schemeClr val="tx1"/>
                </a:solidFill>
              </a:rPr>
              <a:t>Declarar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Variáveis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132E98-0FF4-47DA-B544-98C29336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7" y="1747837"/>
            <a:ext cx="11825908" cy="34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3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(3)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inicializaao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F05667-F3EF-4434-B076-43D28C51C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93861"/>
            <a:ext cx="11888359" cy="30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83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3324</TotalTime>
  <Words>373</Words>
  <Application>Microsoft Office PowerPoint</Application>
  <PresentationFormat>Widescreen</PresentationFormat>
  <Paragraphs>119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 2</vt:lpstr>
      <vt:lpstr>HDOfficeLightV0</vt:lpstr>
      <vt:lpstr>Programação para Dispositivos Móveis Aula 3</vt:lpstr>
      <vt:lpstr>Programação para Dispositivos Móveis Aula 3</vt:lpstr>
      <vt:lpstr>Programação de Aplicações Móveis (Android) Activity – Ciclo de Vida</vt:lpstr>
      <vt:lpstr>Programação para Dispositivos Móveis Aula 3 - Listas</vt:lpstr>
      <vt:lpstr>Programação para Dispositivos Móveis Aula 3 - Listas</vt:lpstr>
      <vt:lpstr>Programação para Dispositivos Móveis Aula 3 – Listas – Receita de Empada</vt:lpstr>
      <vt:lpstr>Programação para Dispositivos Móveis Exemplo 1 (1) Criar Layout</vt:lpstr>
      <vt:lpstr>Programação para Dispositivos Móveis Exemplo 1 – (2) Declarar Variáveis</vt:lpstr>
      <vt:lpstr>Programação para Dispositivos Móveis Exemplo 1 – (3) Criar métodos de inicializaao</vt:lpstr>
      <vt:lpstr>Programação para Dispositivos Móveis Exemplo 1 – (3.1) Criar métodos de inicialização</vt:lpstr>
      <vt:lpstr>Programação para Dispositivos Móveis Exemplo 1 – (3.2) Criar métodos de inicialização</vt:lpstr>
      <vt:lpstr>Programação para Dispositivos Móveis Exemplo 1 – (4) Completar OnCreate</vt:lpstr>
      <vt:lpstr>Programação para Dispositivos Móveis Exemplo 1 – (5) Inserir dado na lista</vt:lpstr>
      <vt:lpstr>Programação para Dispositivos Móveis Exemplo 1 </vt:lpstr>
      <vt:lpstr>Programação para Dispositivos Móveis Exemplo 2 – Adicionar evento para clicar no item</vt:lpstr>
      <vt:lpstr>Programação para Dispositivos Móveis Exemplo 3 – Utilizando um objeto “Produto”</vt:lpstr>
      <vt:lpstr>Programação para Dispositivos Móveis Exemplo 3 – Utilizando um objeto “Produto”</vt:lpstr>
      <vt:lpstr>Programação para Dispositivos Móveis Exemplo 3 – Utilizando um objeto “Produto”</vt:lpstr>
      <vt:lpstr>Programação para Dispositivos Móveis Exemplo 4  – Abrindo Janela de Detalhe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75</cp:revision>
  <dcterms:created xsi:type="dcterms:W3CDTF">2016-08-01T02:15:42Z</dcterms:created>
  <dcterms:modified xsi:type="dcterms:W3CDTF">2018-03-21T11:15:07Z</dcterms:modified>
</cp:coreProperties>
</file>