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3" r:id="rId1"/>
  </p:sldMasterIdLst>
  <p:notesMasterIdLst>
    <p:notesMasterId r:id="rId27"/>
  </p:notesMasterIdLst>
  <p:sldIdLst>
    <p:sldId id="256" r:id="rId2"/>
    <p:sldId id="283" r:id="rId3"/>
    <p:sldId id="273" r:id="rId4"/>
    <p:sldId id="275" r:id="rId5"/>
    <p:sldId id="277" r:id="rId6"/>
    <p:sldId id="276" r:id="rId7"/>
    <p:sldId id="282" r:id="rId8"/>
    <p:sldId id="278" r:id="rId9"/>
    <p:sldId id="279" r:id="rId10"/>
    <p:sldId id="280" r:id="rId11"/>
    <p:sldId id="281" r:id="rId12"/>
    <p:sldId id="292" r:id="rId13"/>
    <p:sldId id="274" r:id="rId14"/>
    <p:sldId id="293" r:id="rId15"/>
    <p:sldId id="294" r:id="rId16"/>
    <p:sldId id="284" r:id="rId17"/>
    <p:sldId id="291" r:id="rId18"/>
    <p:sldId id="285" r:id="rId19"/>
    <p:sldId id="295" r:id="rId20"/>
    <p:sldId id="289" r:id="rId21"/>
    <p:sldId id="290" r:id="rId22"/>
    <p:sldId id="297" r:id="rId23"/>
    <p:sldId id="287" r:id="rId24"/>
    <p:sldId id="296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76" autoAdjust="0"/>
    <p:restoredTop sz="94660"/>
  </p:normalViewPr>
  <p:slideViewPr>
    <p:cSldViewPr snapToGrid="0">
      <p:cViewPr>
        <p:scale>
          <a:sx n="75" d="100"/>
          <a:sy n="75" d="100"/>
        </p:scale>
        <p:origin x="112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27/03/2018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912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186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290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245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106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535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503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306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210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564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553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469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681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8087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2478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207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020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236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784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297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791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385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399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513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10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36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6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70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7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83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5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9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45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36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60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48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Programação</a:t>
            </a:r>
            <a:r>
              <a:rPr lang="en-US" dirty="0"/>
              <a:t> para </a:t>
            </a:r>
            <a:r>
              <a:rPr lang="en-US" dirty="0" err="1"/>
              <a:t>Dispositivos</a:t>
            </a:r>
            <a:r>
              <a:rPr lang="en-US" dirty="0"/>
              <a:t> </a:t>
            </a:r>
            <a:r>
              <a:rPr lang="en-US" dirty="0" err="1"/>
              <a:t>Móveis</a:t>
            </a:r>
            <a:br>
              <a:rPr lang="en-US" dirty="0"/>
            </a:br>
            <a:r>
              <a:rPr lang="en-US" sz="3100" dirty="0"/>
              <a:t>Aula 5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287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36525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Aula 5 – </a:t>
            </a:r>
            <a:r>
              <a:rPr lang="en-US" dirty="0" err="1">
                <a:solidFill>
                  <a:schemeClr val="tx1"/>
                </a:solidFill>
              </a:rPr>
              <a:t>Alertas</a:t>
            </a:r>
            <a:r>
              <a:rPr lang="en-US" dirty="0">
                <a:solidFill>
                  <a:schemeClr val="tx1"/>
                </a:solidFill>
              </a:rPr>
              <a:t> – Toast – Ex1 - d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31EBEC-85BF-4676-B68E-17A2C53CB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48" y="1968632"/>
            <a:ext cx="11587903" cy="420081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F9E4CC4-3CE9-4460-A57B-D0E6E5BD7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679" y="688555"/>
            <a:ext cx="3715179" cy="129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92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36525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Aula 5 – </a:t>
            </a:r>
            <a:r>
              <a:rPr lang="en-US" dirty="0" err="1">
                <a:solidFill>
                  <a:schemeClr val="tx1"/>
                </a:solidFill>
              </a:rPr>
              <a:t>Alertas</a:t>
            </a:r>
            <a:r>
              <a:rPr lang="en-US" dirty="0">
                <a:solidFill>
                  <a:schemeClr val="tx1"/>
                </a:solidFill>
              </a:rPr>
              <a:t> – Toast – Ex1 - 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8EF0685-AF1D-477D-9E10-6EE68C352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026" y="1429553"/>
            <a:ext cx="9448896" cy="471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1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93028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 - </a:t>
            </a:r>
            <a:r>
              <a:rPr lang="en-US" dirty="0">
                <a:solidFill>
                  <a:schemeClr val="tx1"/>
                </a:solidFill>
              </a:rPr>
              <a:t>Aula 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0326" y="1087120"/>
            <a:ext cx="10965873" cy="5269230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sz="4000" b="1" dirty="0"/>
              <a:t>Ciclo de Vida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3600" dirty="0"/>
              <a:t>N</a:t>
            </a:r>
            <a:r>
              <a:rPr lang="pt-BR" sz="3600" dirty="0" err="1"/>
              <a:t>ascimento</a:t>
            </a:r>
            <a:endParaRPr lang="pt-BR" sz="3600" dirty="0"/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3600" dirty="0"/>
              <a:t>P</a:t>
            </a:r>
            <a:r>
              <a:rPr lang="pt-BR" sz="3600" dirty="0" err="1"/>
              <a:t>ausa</a:t>
            </a:r>
            <a:endParaRPr lang="pt-BR" sz="3600" dirty="0"/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3600" dirty="0" err="1"/>
              <a:t>Parada</a:t>
            </a:r>
            <a:endParaRPr lang="en-US" sz="3600" dirty="0"/>
          </a:p>
          <a:p>
            <a:pPr marL="1428750" lvl="2" indent="-5143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3200" dirty="0"/>
              <a:t>C</a:t>
            </a:r>
            <a:r>
              <a:rPr lang="pt-BR" sz="3200" dirty="0" err="1"/>
              <a:t>oma</a:t>
            </a:r>
            <a:endParaRPr lang="pt-BR" sz="3200" dirty="0"/>
          </a:p>
          <a:p>
            <a:pPr marL="1428750" lvl="2" indent="-5143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3200" dirty="0"/>
              <a:t>M</a:t>
            </a:r>
            <a:r>
              <a:rPr lang="pt-BR" sz="3200" dirty="0" err="1"/>
              <a:t>orte</a:t>
            </a:r>
            <a:endParaRPr lang="pt-BR" sz="3200" dirty="0"/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3600" dirty="0"/>
              <a:t>R</a:t>
            </a:r>
            <a:r>
              <a:rPr lang="pt-BR" sz="3600" dirty="0" err="1"/>
              <a:t>esucitação</a:t>
            </a:r>
            <a:endParaRPr lang="pt-BR" sz="3600" dirty="0"/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3600" dirty="0"/>
              <a:t>R</a:t>
            </a:r>
            <a:r>
              <a:rPr lang="pt-BR" sz="3600" dirty="0" err="1"/>
              <a:t>enascimento</a:t>
            </a:r>
            <a:endParaRPr lang="pt-BR" sz="36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2981005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/>
              <a:t>Activity – </a:t>
            </a:r>
            <a:r>
              <a:rPr lang="en-US" dirty="0" err="1"/>
              <a:t>Ciclo</a:t>
            </a:r>
            <a:r>
              <a:rPr lang="en-US" dirty="0"/>
              <a:t> de Vida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84AC0E-2ACA-4AA5-8AE0-D1E6416A0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Criação</a:t>
            </a:r>
            <a:r>
              <a:rPr lang="en-US" dirty="0"/>
              <a:t> </a:t>
            </a:r>
            <a:r>
              <a:rPr lang="en-US" dirty="0" err="1"/>
              <a:t>inicial</a:t>
            </a:r>
            <a:endParaRPr lang="en-US" dirty="0"/>
          </a:p>
          <a:p>
            <a:r>
              <a:rPr lang="en-US" dirty="0"/>
              <a:t>Fora do </a:t>
            </a:r>
            <a:r>
              <a:rPr lang="en-US" dirty="0" err="1"/>
              <a:t>plano</a:t>
            </a:r>
            <a:r>
              <a:rPr lang="en-US" dirty="0"/>
              <a:t> frontal</a:t>
            </a:r>
          </a:p>
          <a:p>
            <a:r>
              <a:rPr lang="en-US" dirty="0" err="1"/>
              <a:t>Reiniciado</a:t>
            </a:r>
            <a:endParaRPr lang="en-US" dirty="0"/>
          </a:p>
          <a:p>
            <a:r>
              <a:rPr lang="en-US" dirty="0" err="1"/>
              <a:t>Parado</a:t>
            </a:r>
            <a:endParaRPr lang="en-US" dirty="0"/>
          </a:p>
          <a:p>
            <a:r>
              <a:rPr lang="en-US" dirty="0" err="1"/>
              <a:t>Pausado</a:t>
            </a:r>
            <a:endParaRPr lang="en-US" dirty="0"/>
          </a:p>
          <a:p>
            <a:r>
              <a:rPr lang="en-US" dirty="0" err="1"/>
              <a:t>Fechado</a:t>
            </a:r>
            <a:endParaRPr lang="en-US" dirty="0"/>
          </a:p>
          <a:p>
            <a:r>
              <a:rPr lang="en-US" dirty="0" err="1"/>
              <a:t>Destruido</a:t>
            </a:r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988127" y="6324909"/>
            <a:ext cx="4114800" cy="365125"/>
          </a:xfrm>
        </p:spPr>
        <p:txBody>
          <a:bodyPr/>
          <a:lstStyle/>
          <a:p>
            <a:r>
              <a:rPr lang="pt-BR" dirty="0"/>
              <a:t>Programação para Dispositivos Móveis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2C590EC-DFD7-4F79-A8D9-6ADCE427E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327" y="1040400"/>
            <a:ext cx="7239000" cy="58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36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/>
              <a:t>Activity – </a:t>
            </a:r>
            <a:r>
              <a:rPr lang="en-US" dirty="0" err="1"/>
              <a:t>Ciclo</a:t>
            </a:r>
            <a:r>
              <a:rPr lang="en-US" dirty="0"/>
              <a:t> de Vida – </a:t>
            </a:r>
            <a:r>
              <a:rPr lang="en-US" dirty="0" err="1"/>
              <a:t>Exemplo</a:t>
            </a:r>
            <a:r>
              <a:rPr lang="en-US" dirty="0"/>
              <a:t> - Teste</a:t>
            </a:r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988127" y="6324909"/>
            <a:ext cx="4114800" cy="365125"/>
          </a:xfrm>
        </p:spPr>
        <p:txBody>
          <a:bodyPr/>
          <a:lstStyle/>
          <a:p>
            <a:r>
              <a:rPr lang="pt-BR" dirty="0"/>
              <a:t>Programação para Dispositivos Móveis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12C33E6C-F8F6-4C6A-89D9-BE457E83C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27" y="1530183"/>
            <a:ext cx="8788400" cy="4924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Bundle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pt-BR" altLang="pt-BR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activity_painel_inicial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pt-BR" altLang="pt-BR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--------------------------------------"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pt-BR" altLang="pt-BR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    ACTIVITY PRINCIPAL -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pt-BR" altLang="pt-BR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--------------------------------------"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onStart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.onStart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pt-BR" altLang="pt-BR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--------------------------------------"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pt-BR" altLang="pt-BR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    ACTIVITY PRINCIPAL -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OnStart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pt-BR" altLang="pt-BR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--------------------------------------"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onResume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.onResume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pt-BR" altLang="pt-BR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--------------------------------------"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pt-BR" altLang="pt-BR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    ACTIVITY PRINCIPAL -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OnResume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pt-BR" altLang="pt-BR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--------------------------------------"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onRestart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.onRestart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pt-BR" altLang="pt-BR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--------------------------------------"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pt-BR" altLang="pt-BR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    ACTIVITY PRINCIPAL -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OnRestart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pt-BR" altLang="pt-BR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--------------------------------------"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090036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/>
              <a:t>Activity – </a:t>
            </a:r>
            <a:r>
              <a:rPr lang="en-US" dirty="0" err="1"/>
              <a:t>Ciclo</a:t>
            </a:r>
            <a:r>
              <a:rPr lang="en-US" dirty="0"/>
              <a:t> de Vida – </a:t>
            </a:r>
            <a:r>
              <a:rPr lang="en-US" dirty="0" err="1"/>
              <a:t>Exemplo</a:t>
            </a:r>
            <a:r>
              <a:rPr lang="en-US" dirty="0"/>
              <a:t> - Teste</a:t>
            </a:r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988127" y="6324909"/>
            <a:ext cx="4114800" cy="365125"/>
          </a:xfrm>
        </p:spPr>
        <p:txBody>
          <a:bodyPr/>
          <a:lstStyle/>
          <a:p>
            <a:r>
              <a:rPr lang="pt-BR" dirty="0"/>
              <a:t>Programação para Dispositivos Móveis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12C33E6C-F8F6-4C6A-89D9-BE457E83C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1564243"/>
            <a:ext cx="12026900" cy="52937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onPause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.onPause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pt-BR" altLang="pt-BR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--------------------------------------"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pt-BR" altLang="pt-BR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    ACTIVITY PRINCIPAL -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OnPause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pt-BR" altLang="pt-BR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--------------------------------------"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onStop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.onStop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pt-BR" altLang="pt-BR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--------------------------------------"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pt-BR" altLang="pt-BR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    ACTIVITY PRINCIPAL -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OnStop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pt-BR" altLang="pt-BR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--------------------------------------"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onDestroy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.onDestroy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pt-BR" altLang="pt-BR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--------------------------------------"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pt-BR" altLang="pt-BR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    ACTIVITY PRINCIPAL -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OnDestroy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pt-BR" altLang="pt-BR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--------------------------------------"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3312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55171" y="182672"/>
            <a:ext cx="10447317" cy="125877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/>
              <a:t>Activity – </a:t>
            </a:r>
            <a:r>
              <a:rPr lang="en-US" dirty="0" err="1"/>
              <a:t>Ciclo</a:t>
            </a:r>
            <a:r>
              <a:rPr lang="en-US" dirty="0"/>
              <a:t> de Vida – (1) –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NASCEU!!!</a:t>
            </a:r>
            <a:endParaRPr lang="pt-BR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09800" y="6410311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2C590EC-DFD7-4F79-A8D9-6ADCE427E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719" y="1277137"/>
            <a:ext cx="4098961" cy="529748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E7CCE96-F446-422F-A969-BC2B8DC032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7" r="36639" b="55619"/>
          <a:stretch/>
        </p:blipFill>
        <p:spPr>
          <a:xfrm>
            <a:off x="2209799" y="1495411"/>
            <a:ext cx="2921001" cy="480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07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55171" y="182672"/>
            <a:ext cx="10447317" cy="125877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/>
              <a:t>Activity – </a:t>
            </a:r>
            <a:r>
              <a:rPr lang="en-US" dirty="0" err="1"/>
              <a:t>Ciclo</a:t>
            </a:r>
            <a:r>
              <a:rPr lang="en-US" dirty="0"/>
              <a:t> de Vida – (1) –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NASCEU!!!</a:t>
            </a:r>
            <a:endParaRPr lang="pt-BR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09800" y="6410311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E7CCE96-F446-422F-A969-BC2B8DC032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7" r="36639" b="55619"/>
          <a:stretch/>
        </p:blipFill>
        <p:spPr>
          <a:xfrm>
            <a:off x="406399" y="1441450"/>
            <a:ext cx="2921001" cy="480697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CFBDB4E-298F-460F-96F4-8E3FA80F0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029" y="1549372"/>
            <a:ext cx="2079105" cy="125877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B771701-58CD-41D1-AAFC-7A7FA06E1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921" y="2396973"/>
            <a:ext cx="3204600" cy="334342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3E26E00-041F-4050-BA36-7A58DD7C68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3755" y="4049851"/>
            <a:ext cx="5242009" cy="203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23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55171" y="182672"/>
            <a:ext cx="10447317" cy="125877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/>
              <a:t>Activity – </a:t>
            </a:r>
            <a:r>
              <a:rPr lang="en-US" dirty="0" err="1"/>
              <a:t>Ciclo</a:t>
            </a:r>
            <a:r>
              <a:rPr lang="en-US" dirty="0"/>
              <a:t> de Vida (2) –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DORMIU!!!</a:t>
            </a:r>
            <a:endParaRPr lang="pt-BR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09800" y="6410311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2C590EC-DFD7-4F79-A8D9-6ADCE427E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666" y="1250157"/>
            <a:ext cx="4098961" cy="529748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83E3F2A-7FA6-44A7-9DE8-87BC3A3DCE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2" t="18849" r="19168" b="40814"/>
          <a:stretch/>
        </p:blipFill>
        <p:spPr>
          <a:xfrm>
            <a:off x="2095499" y="1527133"/>
            <a:ext cx="4538225" cy="467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53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55171" y="182672"/>
            <a:ext cx="10447317" cy="125877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/>
              <a:t>Activity – </a:t>
            </a:r>
            <a:r>
              <a:rPr lang="en-US" dirty="0" err="1"/>
              <a:t>Ciclo</a:t>
            </a:r>
            <a:r>
              <a:rPr lang="en-US" dirty="0"/>
              <a:t> de Vida (2) –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DORMIU!!!</a:t>
            </a:r>
            <a:endParaRPr lang="pt-BR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09800" y="6410311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83E3F2A-7FA6-44A7-9DE8-87BC3A3DCE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2" t="18849" r="19168" b="40814"/>
          <a:stretch/>
        </p:blipFill>
        <p:spPr>
          <a:xfrm>
            <a:off x="697583" y="1587499"/>
            <a:ext cx="3024433" cy="311468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D111036-B8A6-45A5-8747-9FEC1065C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650" y="1441450"/>
            <a:ext cx="3024433" cy="427463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FD6937E-3E02-459A-A7C6-B21629747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3375" y="4331768"/>
            <a:ext cx="50768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93028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 - </a:t>
            </a:r>
            <a:r>
              <a:rPr lang="en-US" dirty="0">
                <a:solidFill>
                  <a:schemeClr val="tx1"/>
                </a:solidFill>
              </a:rPr>
              <a:t>Aula 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0326" y="1087120"/>
            <a:ext cx="10965873" cy="5269230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sz="3200" b="1" dirty="0"/>
              <a:t>Mensagens e Alertas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A</a:t>
            </a:r>
            <a:r>
              <a:rPr lang="pt-BR" sz="2800" dirty="0" err="1"/>
              <a:t>lertDialog</a:t>
            </a:r>
            <a:endParaRPr lang="pt-BR" sz="2800" dirty="0"/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T</a:t>
            </a:r>
            <a:r>
              <a:rPr lang="pt-BR" sz="2800" dirty="0" err="1"/>
              <a:t>oast</a:t>
            </a:r>
            <a:endParaRPr lang="pt-BR" sz="2800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3200" b="1" dirty="0"/>
              <a:t>C</a:t>
            </a:r>
            <a:r>
              <a:rPr lang="pt-BR" sz="3200" b="1" dirty="0" err="1"/>
              <a:t>iclo</a:t>
            </a:r>
            <a:r>
              <a:rPr lang="pt-BR" sz="3200" b="1" dirty="0"/>
              <a:t> de Vida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2800" dirty="0"/>
              <a:t>N</a:t>
            </a:r>
            <a:r>
              <a:rPr lang="pt-BR" sz="2800" dirty="0" err="1"/>
              <a:t>ascimento</a:t>
            </a:r>
            <a:endParaRPr lang="pt-BR" sz="2800" dirty="0"/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2800" dirty="0"/>
              <a:t>P</a:t>
            </a:r>
            <a:r>
              <a:rPr lang="pt-BR" sz="2800" dirty="0" err="1"/>
              <a:t>ausa</a:t>
            </a:r>
            <a:endParaRPr lang="pt-BR" sz="2800" dirty="0"/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2800" dirty="0" err="1"/>
              <a:t>Parada</a:t>
            </a:r>
            <a:endParaRPr lang="en-US" sz="2800" dirty="0"/>
          </a:p>
          <a:p>
            <a:pPr marL="1428750" lvl="2" indent="-5143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2400" dirty="0"/>
              <a:t>C</a:t>
            </a:r>
            <a:r>
              <a:rPr lang="pt-BR" sz="2400" dirty="0" err="1"/>
              <a:t>oma</a:t>
            </a:r>
            <a:endParaRPr lang="pt-BR" sz="2400" dirty="0"/>
          </a:p>
          <a:p>
            <a:pPr marL="1428750" lvl="2" indent="-5143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2400" dirty="0"/>
              <a:t>M</a:t>
            </a:r>
            <a:r>
              <a:rPr lang="pt-BR" sz="2400" dirty="0" err="1"/>
              <a:t>orte</a:t>
            </a:r>
            <a:endParaRPr lang="pt-BR" sz="2400" dirty="0"/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2800" dirty="0"/>
              <a:t>R</a:t>
            </a:r>
            <a:r>
              <a:rPr lang="pt-BR" sz="2800" dirty="0" err="1"/>
              <a:t>esucitação</a:t>
            </a:r>
            <a:endParaRPr lang="pt-BR" sz="2800" dirty="0"/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2800" dirty="0"/>
              <a:t>R</a:t>
            </a:r>
            <a:r>
              <a:rPr lang="pt-BR" sz="2800" dirty="0" err="1"/>
              <a:t>enascimento</a:t>
            </a:r>
            <a:endParaRPr lang="pt-BR" sz="28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1873468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55171" y="182672"/>
            <a:ext cx="11087662" cy="125877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/>
              <a:t>Activity – </a:t>
            </a:r>
            <a:r>
              <a:rPr lang="en-US" dirty="0" err="1"/>
              <a:t>Ciclo</a:t>
            </a:r>
            <a:r>
              <a:rPr lang="en-US" dirty="0"/>
              <a:t> de Vida (3.1) –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TÁ EM COMA!!!</a:t>
            </a:r>
            <a:endParaRPr lang="pt-BR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09800" y="6410311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20</a:t>
            </a:fld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2C590EC-DFD7-4F79-A8D9-6ADCE427E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57" y="1441449"/>
            <a:ext cx="3032231" cy="506779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61B5E2F-30BF-4AAA-96E2-0878A2973F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3" t="51933" r="36845" b="25254"/>
          <a:stretch/>
        </p:blipFill>
        <p:spPr>
          <a:xfrm>
            <a:off x="635465" y="1836486"/>
            <a:ext cx="4364242" cy="380231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F37561E-80CA-4994-B8D1-0FF48EDEED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3" t="51933" r="36845"/>
          <a:stretch/>
        </p:blipFill>
        <p:spPr>
          <a:xfrm>
            <a:off x="5849817" y="1365005"/>
            <a:ext cx="2760785" cy="506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49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55171" y="182672"/>
            <a:ext cx="11087662" cy="125877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/>
              <a:t>Activity – </a:t>
            </a:r>
            <a:r>
              <a:rPr lang="en-US" dirty="0" err="1"/>
              <a:t>Ciclo</a:t>
            </a:r>
            <a:r>
              <a:rPr lang="en-US" dirty="0"/>
              <a:t> de Vida (3.2) –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MORREU!!!</a:t>
            </a:r>
            <a:endParaRPr lang="pt-BR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09800" y="6410311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21</a:t>
            </a:fld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2C590EC-DFD7-4F79-A8D9-6ADCE427E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57" y="1441449"/>
            <a:ext cx="3032231" cy="506779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61B5E2F-30BF-4AAA-96E2-0878A2973F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3" t="67279" r="36845"/>
          <a:stretch/>
        </p:blipFill>
        <p:spPr>
          <a:xfrm>
            <a:off x="927100" y="1650551"/>
            <a:ext cx="3911600" cy="488793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F37561E-80CA-4994-B8D1-0FF48EDEED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3" t="51933" r="36845"/>
          <a:stretch/>
        </p:blipFill>
        <p:spPr>
          <a:xfrm>
            <a:off x="5849817" y="1365005"/>
            <a:ext cx="2760785" cy="506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29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55171" y="182672"/>
            <a:ext cx="11087662" cy="125877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/>
              <a:t>Activity – </a:t>
            </a:r>
            <a:r>
              <a:rPr lang="en-US" dirty="0" err="1"/>
              <a:t>Ciclo</a:t>
            </a:r>
            <a:r>
              <a:rPr lang="en-US" dirty="0"/>
              <a:t> de Vida (3.2) –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MORREU!!!</a:t>
            </a:r>
            <a:endParaRPr lang="pt-BR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09800" y="6410311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22</a:t>
            </a:fld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61B5E2F-30BF-4AAA-96E2-0878A2973F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3" t="67279" r="36845"/>
          <a:stretch/>
        </p:blipFill>
        <p:spPr>
          <a:xfrm>
            <a:off x="927100" y="1650551"/>
            <a:ext cx="3911600" cy="488793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F71DF72-ADE0-4573-BAFB-889F5CAA2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02" y="1854944"/>
            <a:ext cx="2819400" cy="143351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B8FCC15-2962-411F-BC87-31AA8B9EA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911" y="3134806"/>
            <a:ext cx="4967794" cy="24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59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55171" y="182672"/>
            <a:ext cx="10447317" cy="125877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/>
              <a:t>Activity – </a:t>
            </a:r>
            <a:r>
              <a:rPr lang="en-US" dirty="0" err="1"/>
              <a:t>Ciclo</a:t>
            </a:r>
            <a:r>
              <a:rPr lang="en-US" dirty="0"/>
              <a:t> de Vida (4) -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RESUCITOU !!!!!!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09800" y="6410311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23</a:t>
            </a:fld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2C590EC-DFD7-4F79-A8D9-6ADCE427E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1" y="1441450"/>
            <a:ext cx="3921232" cy="506779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5A0539D-883C-498A-9737-00E67A47CD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6" t="19044" b="26359"/>
          <a:stretch/>
        </p:blipFill>
        <p:spPr>
          <a:xfrm>
            <a:off x="1318902" y="1495411"/>
            <a:ext cx="4891398" cy="497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84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55171" y="182672"/>
            <a:ext cx="10447317" cy="125877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/>
              <a:t>Activity – </a:t>
            </a:r>
            <a:r>
              <a:rPr lang="en-US" dirty="0" err="1"/>
              <a:t>Ciclo</a:t>
            </a:r>
            <a:r>
              <a:rPr lang="en-US" dirty="0"/>
              <a:t> de Vida (4) -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RESUCITOU !!!!!!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09800" y="6410311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24</a:t>
            </a:fld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5A0539D-883C-498A-9737-00E67A47CD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6" t="19044" b="26359"/>
          <a:stretch/>
        </p:blipFill>
        <p:spPr>
          <a:xfrm>
            <a:off x="1318902" y="1495411"/>
            <a:ext cx="4891398" cy="497724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65F7D94-E863-4CEE-B921-DA3FE894B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30322"/>
            <a:ext cx="3143250" cy="14763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959E95F-D640-414B-9205-090420600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362" y="3359136"/>
            <a:ext cx="1333500" cy="14478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C61CDC7-A78D-400C-8620-8FFCE2A560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1862" y="4089372"/>
            <a:ext cx="39147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37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55171" y="182672"/>
            <a:ext cx="10447317" cy="125877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/>
              <a:t>Activity – </a:t>
            </a:r>
            <a:r>
              <a:rPr lang="en-US" dirty="0" err="1"/>
              <a:t>Ciclo</a:t>
            </a:r>
            <a:r>
              <a:rPr lang="en-US" dirty="0"/>
              <a:t> de Vida (5) –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NASCEU DE NOVO !!!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09800" y="6410311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25</a:t>
            </a:fld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2C590EC-DFD7-4F79-A8D9-6ADCE427E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1" y="1552378"/>
            <a:ext cx="3835400" cy="495686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DCB7857-6F7C-4FD2-90AD-58820CF1DD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1" r="39845" b="26506"/>
          <a:stretch/>
        </p:blipFill>
        <p:spPr>
          <a:xfrm>
            <a:off x="838200" y="1441450"/>
            <a:ext cx="4337626" cy="506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3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669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Aula 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4840" y="1417320"/>
            <a:ext cx="10820400" cy="4869180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dirty="0"/>
              <a:t>Mensagens e Alertas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A</a:t>
            </a:r>
            <a:r>
              <a:rPr lang="pt-BR" dirty="0" err="1"/>
              <a:t>lertDialog</a:t>
            </a:r>
            <a:endParaRPr lang="pt-BR" dirty="0"/>
          </a:p>
          <a:p>
            <a:pPr marL="1428750" lvl="2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Simples </a:t>
            </a:r>
            <a:r>
              <a:rPr lang="en-US" dirty="0" err="1"/>
              <a:t>mensagens</a:t>
            </a:r>
            <a:r>
              <a:rPr lang="en-US" dirty="0"/>
              <a:t> (Nao </a:t>
            </a:r>
            <a:r>
              <a:rPr lang="en-US" dirty="0" err="1"/>
              <a:t>apropriado</a:t>
            </a:r>
            <a:r>
              <a:rPr lang="en-US" dirty="0"/>
              <a:t>)</a:t>
            </a:r>
          </a:p>
          <a:p>
            <a:pPr marL="1428750" lvl="2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</a:t>
            </a:r>
            <a:r>
              <a:rPr lang="pt-BR" dirty="0" err="1"/>
              <a:t>ontinuidade</a:t>
            </a:r>
            <a:r>
              <a:rPr lang="pt-BR" dirty="0"/>
              <a:t> de fluxo (sim ou não)</a:t>
            </a:r>
          </a:p>
          <a:p>
            <a:pPr marL="1428750" lvl="2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A</a:t>
            </a:r>
            <a:r>
              <a:rPr lang="pt-BR" dirty="0" err="1"/>
              <a:t>lertas</a:t>
            </a:r>
            <a:r>
              <a:rPr lang="pt-BR" dirty="0"/>
              <a:t> de problemas e se deseja continuar</a:t>
            </a:r>
          </a:p>
          <a:p>
            <a:pPr marL="1428750" lvl="2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Múltiplas</a:t>
            </a:r>
            <a:r>
              <a:rPr lang="en-US" dirty="0"/>
              <a:t> </a:t>
            </a:r>
            <a:r>
              <a:rPr lang="en-US" dirty="0" err="1"/>
              <a:t>opções</a:t>
            </a:r>
            <a:endParaRPr lang="en-US" dirty="0"/>
          </a:p>
          <a:p>
            <a:pPr marL="1428750" lvl="2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Múltiplos</a:t>
            </a:r>
            <a:r>
              <a:rPr lang="en-US" dirty="0"/>
              <a:t> </a:t>
            </a:r>
            <a:r>
              <a:rPr lang="en-US" dirty="0" err="1"/>
              <a:t>ítens</a:t>
            </a:r>
            <a:r>
              <a:rPr lang="en-US" dirty="0"/>
              <a:t> </a:t>
            </a:r>
            <a:r>
              <a:rPr lang="en-US" dirty="0" err="1"/>
              <a:t>delecionados</a:t>
            </a:r>
            <a:endParaRPr lang="en-US" dirty="0"/>
          </a:p>
          <a:p>
            <a:pPr marL="1428750" lvl="2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Duração</a:t>
            </a:r>
            <a:r>
              <a:rPr lang="en-US" dirty="0"/>
              <a:t> </a:t>
            </a:r>
            <a:r>
              <a:rPr lang="en-US" dirty="0" err="1"/>
              <a:t>infinita</a:t>
            </a:r>
            <a:endParaRPr lang="pt-BR" dirty="0"/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T</a:t>
            </a:r>
            <a:r>
              <a:rPr lang="pt-BR" dirty="0" err="1"/>
              <a:t>oast</a:t>
            </a:r>
            <a:endParaRPr lang="pt-BR" dirty="0"/>
          </a:p>
          <a:p>
            <a:pPr marL="1428750" lvl="2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S</a:t>
            </a:r>
            <a:r>
              <a:rPr lang="pt-BR" dirty="0" err="1"/>
              <a:t>imples</a:t>
            </a:r>
            <a:r>
              <a:rPr lang="pt-BR" dirty="0"/>
              <a:t> mensagens</a:t>
            </a:r>
          </a:p>
          <a:p>
            <a:pPr marL="1428750" lvl="2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N</a:t>
            </a:r>
            <a:r>
              <a:rPr lang="pt-BR" dirty="0" err="1"/>
              <a:t>ão</a:t>
            </a:r>
            <a:r>
              <a:rPr lang="pt-BR" dirty="0"/>
              <a:t> interagem com perguntas</a:t>
            </a:r>
          </a:p>
          <a:p>
            <a:pPr marL="1428750" lvl="2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informacao</a:t>
            </a:r>
            <a:endParaRPr lang="en-US" dirty="0"/>
          </a:p>
          <a:p>
            <a:pPr marL="1428750" lvl="2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Duração</a:t>
            </a:r>
            <a:r>
              <a:rPr lang="en-US" dirty="0"/>
              <a:t> </a:t>
            </a:r>
            <a:r>
              <a:rPr lang="en-US" dirty="0" err="1"/>
              <a:t>limitada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221919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6692"/>
            <a:ext cx="10820400" cy="1981765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Aula 5 – </a:t>
            </a:r>
            <a:r>
              <a:rPr lang="en-US" dirty="0" err="1">
                <a:solidFill>
                  <a:schemeClr val="tx1"/>
                </a:solidFill>
              </a:rPr>
              <a:t>Alertas</a:t>
            </a:r>
            <a:r>
              <a:rPr lang="en-US" dirty="0"/>
              <a:t> e </a:t>
            </a:r>
            <a:br>
              <a:rPr lang="en-US" dirty="0"/>
            </a:br>
            <a:r>
              <a:rPr lang="en-US" dirty="0" err="1"/>
              <a:t>Mensagens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48C1719-A375-4B5A-8451-AF40D66C9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882" y="1123719"/>
            <a:ext cx="5461289" cy="499064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4A58217-2E2B-42D2-81AF-2F9FA20C3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2" y="2407166"/>
            <a:ext cx="3381375" cy="12668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039C934-E7FF-43C9-9B77-F342930EA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2341" y="3040578"/>
            <a:ext cx="3048000" cy="13716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23FF94A-855B-4F36-832C-9199571EB6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259" y="3780869"/>
            <a:ext cx="3114675" cy="145732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1222D8C-EC6A-4966-BEAC-4D7D25684C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4950" y="5120996"/>
            <a:ext cx="19431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4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669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Aula 5 – </a:t>
            </a:r>
            <a:r>
              <a:rPr lang="en-US" dirty="0" err="1">
                <a:solidFill>
                  <a:schemeClr val="tx1"/>
                </a:solidFill>
              </a:rPr>
              <a:t>Alertas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 err="1">
                <a:solidFill>
                  <a:schemeClr val="tx1"/>
                </a:solidFill>
              </a:rPr>
              <a:t>AlertDialog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04F9DAB-B62D-46EC-99A3-03C8E14C5C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3951" y="2099473"/>
            <a:ext cx="11669349" cy="28315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0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builder1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view.getContext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800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builder1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.setTitle(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1"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800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builder1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.setMessage(&lt;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 Mensagem&gt;);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800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builder1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.create();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800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builder1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.show();</a:t>
            </a:r>
            <a:endParaRPr kumimoji="0" lang="pt-BR" altLang="pt-B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07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669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Aula 5 – </a:t>
            </a:r>
            <a:r>
              <a:rPr lang="en-US" dirty="0" err="1">
                <a:solidFill>
                  <a:schemeClr val="tx1"/>
                </a:solidFill>
              </a:rPr>
              <a:t>Alertas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 err="1">
                <a:solidFill>
                  <a:schemeClr val="tx1"/>
                </a:solidFill>
              </a:rPr>
              <a:t>AlertDialog</a:t>
            </a:r>
            <a:r>
              <a:rPr lang="en-US" dirty="0">
                <a:solidFill>
                  <a:schemeClr val="tx1"/>
                </a:solidFill>
              </a:rPr>
              <a:t> – Ex1 - 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EF507E5-375F-46CE-B997-E7B1CC04B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92" y="2652597"/>
            <a:ext cx="11614042" cy="329651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6BA38C4-5B2F-4255-BA45-6A889E7A3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98" y="1586438"/>
            <a:ext cx="8208770" cy="55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10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669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Aula 5 – </a:t>
            </a:r>
            <a:r>
              <a:rPr lang="en-US" dirty="0" err="1">
                <a:solidFill>
                  <a:schemeClr val="tx1"/>
                </a:solidFill>
              </a:rPr>
              <a:t>Alertas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 err="1">
                <a:solidFill>
                  <a:schemeClr val="tx1"/>
                </a:solidFill>
              </a:rPr>
              <a:t>AlertDialog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0CF987E-DDB0-4F9F-8231-3FC71D98CA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9189" y="1555036"/>
            <a:ext cx="1144371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8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builder2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view.getContext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800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builder2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.setTitle(...);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800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builder2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.setMessage(...);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800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builder2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setPositiveButton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&lt;texto&gt;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DialogInterface.OnClickListener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i) {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800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builder2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setNegativeButton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&lt;texto&gt;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DialogInterface.OnClickListener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i) {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800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builder2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.create();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800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builder2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.show();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688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36525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Aula 5 – </a:t>
            </a:r>
            <a:r>
              <a:rPr lang="en-US" dirty="0" err="1">
                <a:solidFill>
                  <a:schemeClr val="tx1"/>
                </a:solidFill>
              </a:rPr>
              <a:t>Alertas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 err="1">
                <a:solidFill>
                  <a:schemeClr val="tx1"/>
                </a:solidFill>
              </a:rPr>
              <a:t>AlertDialog</a:t>
            </a:r>
            <a:r>
              <a:rPr lang="en-US" dirty="0">
                <a:solidFill>
                  <a:schemeClr val="tx1"/>
                </a:solidFill>
              </a:rPr>
              <a:t> – Ex1 - b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14C2CED-0884-4BEE-97E1-90FCC018E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26" y="1265764"/>
            <a:ext cx="9054775" cy="528416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419AAFC-103A-41BF-BA1E-4F1859A1A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2027" y="579964"/>
            <a:ext cx="3048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36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36525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Aula 5 – </a:t>
            </a:r>
            <a:r>
              <a:rPr lang="en-US" dirty="0" err="1">
                <a:solidFill>
                  <a:schemeClr val="tx1"/>
                </a:solidFill>
              </a:rPr>
              <a:t>Alertas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 err="1">
                <a:solidFill>
                  <a:schemeClr val="tx1"/>
                </a:solidFill>
              </a:rPr>
              <a:t>AlertDialog</a:t>
            </a:r>
            <a:r>
              <a:rPr lang="en-US" dirty="0">
                <a:solidFill>
                  <a:schemeClr val="tx1"/>
                </a:solidFill>
              </a:rPr>
              <a:t> – Ex1 - 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AE99BA0-CD0F-4222-BC2A-5D25D6C0A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39" y="1520096"/>
            <a:ext cx="9146079" cy="467138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91E5E24-2944-4B28-B2C7-7556B5B8A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9080" y="666520"/>
            <a:ext cx="31146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7876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TM02900722[[fn=Íon - Sala da Diretoria]]</Template>
  <TotalTime>3710</TotalTime>
  <Words>606</Words>
  <Application>Microsoft Office PowerPoint</Application>
  <PresentationFormat>Widescreen</PresentationFormat>
  <Paragraphs>172</Paragraphs>
  <Slides>25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Wingdings 2</vt:lpstr>
      <vt:lpstr>HDOfficeLightV0</vt:lpstr>
      <vt:lpstr>Programação para Dispositivos Móveis Aula 5</vt:lpstr>
      <vt:lpstr>Programação para Dispositivos Móveis  - Aula 5</vt:lpstr>
      <vt:lpstr>Programação para Dispositivos Móveis Aula 5</vt:lpstr>
      <vt:lpstr>Programação para Dispositivos Móveis Aula 5 – Alertas e  Mensagens</vt:lpstr>
      <vt:lpstr>Programação para Dispositivos Móveis Aula 5 – Alertas – AlertDialog</vt:lpstr>
      <vt:lpstr>Programação para Dispositivos Móveis Aula 5 – Alertas – AlertDialog – Ex1 - a</vt:lpstr>
      <vt:lpstr>Programação para Dispositivos Móveis Aula 5 – Alertas – AlertDialog</vt:lpstr>
      <vt:lpstr>Programação para Dispositivos Móveis Aula 5 – Alertas – AlertDialog – Ex1 - b</vt:lpstr>
      <vt:lpstr>Programação para Dispositivos Móveis Aula 5 – Alertas – AlertDialog – Ex1 - c</vt:lpstr>
      <vt:lpstr>Programação para Dispositivos Móveis Aula 5 – Alertas – Toast – Ex1 - d</vt:lpstr>
      <vt:lpstr>Programação para Dispositivos Móveis Aula 5 – Alertas – Toast – Ex1 - e</vt:lpstr>
      <vt:lpstr>Programação para Dispositivos Móveis  - Aula 5</vt:lpstr>
      <vt:lpstr>Programação de Aplicações Móveis (Android) Activity – Ciclo de Vida</vt:lpstr>
      <vt:lpstr>Programação de Aplicações Móveis (Android) Activity – Ciclo de Vida – Exemplo - Teste</vt:lpstr>
      <vt:lpstr>Programação de Aplicações Móveis (Android) Activity – Ciclo de Vida – Exemplo - Teste</vt:lpstr>
      <vt:lpstr>Programação de Aplicações Móveis (Android) Activity – Ciclo de Vida – (1) – NASCEU!!!</vt:lpstr>
      <vt:lpstr>Programação de Aplicações Móveis (Android) Activity – Ciclo de Vida – (1) – NASCEU!!!</vt:lpstr>
      <vt:lpstr>Programação de Aplicações Móveis (Android) Activity – Ciclo de Vida (2) – DORMIU!!!</vt:lpstr>
      <vt:lpstr>Programação de Aplicações Móveis (Android) Activity – Ciclo de Vida (2) – DORMIU!!!</vt:lpstr>
      <vt:lpstr>Programação de Aplicações Móveis (Android) Activity – Ciclo de Vida (3.1) – TÁ EM COMA!!!</vt:lpstr>
      <vt:lpstr>Programação de Aplicações Móveis (Android) Activity – Ciclo de Vida (3.2) – MORREU!!!</vt:lpstr>
      <vt:lpstr>Programação de Aplicações Móveis (Android) Activity – Ciclo de Vida (3.2) – MORREU!!!</vt:lpstr>
      <vt:lpstr>Programação de Aplicações Móveis (Android) Activity – Ciclo de Vida (4) - RESUCITOU !!!!!!</vt:lpstr>
      <vt:lpstr>Programação de Aplicações Móveis (Android) Activity – Ciclo de Vida (4) - RESUCITOU !!!!!!</vt:lpstr>
      <vt:lpstr>Programação de Aplicações Móveis (Android) Activity – Ciclo de Vida (5) – NASCEU DE NOVO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88</cp:revision>
  <dcterms:created xsi:type="dcterms:W3CDTF">2016-08-01T02:15:42Z</dcterms:created>
  <dcterms:modified xsi:type="dcterms:W3CDTF">2018-03-27T16:52:21Z</dcterms:modified>
</cp:coreProperties>
</file>