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3"/>
  </p:notesMasterIdLst>
  <p:sldIdLst>
    <p:sldId id="256" r:id="rId2"/>
    <p:sldId id="273" r:id="rId3"/>
    <p:sldId id="274" r:id="rId4"/>
    <p:sldId id="277" r:id="rId5"/>
    <p:sldId id="278" r:id="rId6"/>
    <p:sldId id="279" r:id="rId7"/>
    <p:sldId id="285" r:id="rId8"/>
    <p:sldId id="286" r:id="rId9"/>
    <p:sldId id="275" r:id="rId10"/>
    <p:sldId id="280" r:id="rId11"/>
    <p:sldId id="281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6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6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4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9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95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22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56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2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3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28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4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1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0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6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8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1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8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dirty="0"/>
              <a:t>2 – </a:t>
            </a:r>
            <a:r>
              <a:rPr lang="pt-BR" dirty="0"/>
              <a:t>Criação do Banco - Tipos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31720"/>
            <a:ext cx="10820400" cy="4024125"/>
          </a:xfrm>
        </p:spPr>
        <p:txBody>
          <a:bodyPr>
            <a:normAutofit/>
          </a:bodyPr>
          <a:lstStyle/>
          <a:p>
            <a:r>
              <a:rPr lang="en-US" sz="4400" dirty="0"/>
              <a:t>TEXT</a:t>
            </a:r>
          </a:p>
          <a:p>
            <a:r>
              <a:rPr lang="en-US" sz="4400" dirty="0"/>
              <a:t>NUMERIC</a:t>
            </a:r>
          </a:p>
          <a:p>
            <a:r>
              <a:rPr lang="en-US" sz="4400" dirty="0"/>
              <a:t>INTEGER</a:t>
            </a:r>
          </a:p>
          <a:p>
            <a:r>
              <a:rPr lang="en-US" sz="4400" dirty="0"/>
              <a:t>REAL</a:t>
            </a:r>
          </a:p>
          <a:p>
            <a:r>
              <a:rPr lang="en-US" sz="4400" dirty="0"/>
              <a:t>BLOB</a:t>
            </a:r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A28DFA-36D6-4393-83ED-EBF7F9B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38150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b="1" cap="none" dirty="0"/>
            </a:br>
            <a:r>
              <a:rPr lang="en-US" dirty="0"/>
              <a:t>2 – </a:t>
            </a:r>
            <a:r>
              <a:rPr lang="pt-BR" b="1" dirty="0" err="1"/>
              <a:t>SQLite</a:t>
            </a:r>
            <a:r>
              <a:rPr lang="pt-BR" dirty="0"/>
              <a:t> – </a:t>
            </a:r>
            <a:r>
              <a:rPr lang="pt-BR" dirty="0" err="1"/>
              <a:t>Select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255222"/>
            <a:ext cx="9044248" cy="1354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81" y="2648052"/>
            <a:ext cx="9114907" cy="3786446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BE1FA2-D466-40AC-AC1D-44C5B9C8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34102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670" y="0"/>
            <a:ext cx="11465329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en-US" dirty="0"/>
              <a:t> </a:t>
            </a:r>
            <a:r>
              <a:rPr lang="pt-BR" dirty="0" err="1"/>
              <a:t>SQLite</a:t>
            </a:r>
            <a:r>
              <a:rPr lang="pt-BR" dirty="0"/>
              <a:t> – </a:t>
            </a:r>
            <a:r>
              <a:rPr lang="pt-BR" dirty="0" err="1"/>
              <a:t>insert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0" y="1242752"/>
            <a:ext cx="11769067" cy="4910397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2C7B9E-CDCC-42BC-B43F-04272B98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65315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71" y="53128"/>
            <a:ext cx="11922529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pt-BR" dirty="0" err="1"/>
              <a:t>SQLite</a:t>
            </a:r>
            <a:r>
              <a:rPr lang="pt-BR" dirty="0"/>
              <a:t> – </a:t>
            </a:r>
            <a:r>
              <a:rPr lang="pt-BR" dirty="0" err="1"/>
              <a:t>update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5" y="1104900"/>
            <a:ext cx="11613101" cy="5176782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AEFD3F-2770-4D83-96BD-0AC398F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323626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859" y="136525"/>
            <a:ext cx="11533909" cy="77787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pt-BR" dirty="0" err="1"/>
              <a:t>SQLite</a:t>
            </a:r>
            <a:r>
              <a:rPr lang="pt-BR" dirty="0"/>
              <a:t> – delete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59" y="1220067"/>
            <a:ext cx="11533909" cy="446635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E40060-CBAE-47FF-9529-6BC59196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380364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689" y="-66739"/>
            <a:ext cx="1164763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-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0707F3-5D68-4600-A7BC-81CAD994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9" y="1093382"/>
            <a:ext cx="11425756" cy="926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2013B4-E398-4E36-80EF-7768A4BC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4" y="1878750"/>
            <a:ext cx="5255031" cy="4481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86D968-F45F-428A-945E-AA30BAFBD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98" y="2173110"/>
            <a:ext cx="6635125" cy="4015039"/>
          </a:xfrm>
          <a:prstGeom prst="rect">
            <a:avLst/>
          </a:prstGeom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77817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" y="-66739"/>
            <a:ext cx="12115800" cy="86144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D2ADFC-25BF-4F92-AE40-BEF81688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19" y="693105"/>
            <a:ext cx="8930337" cy="60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2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66739"/>
            <a:ext cx="121920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54F4FF-B77D-49E4-9E2C-D12E1B57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1" y="1226288"/>
            <a:ext cx="10458189" cy="4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685F9B-4B67-455D-BDC9-532E4FE79392}"/>
              </a:ext>
            </a:extLst>
          </p:cNvPr>
          <p:cNvSpPr txBox="1">
            <a:spLocks/>
          </p:cNvSpPr>
          <p:nvPr/>
        </p:nvSpPr>
        <p:spPr>
          <a:xfrm>
            <a:off x="0" y="-66739"/>
            <a:ext cx="127825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</a:p>
          <a:p>
            <a:pPr algn="ctr"/>
            <a:r>
              <a:rPr lang="pt-BR" sz="3300" dirty="0"/>
              <a:t>Criação do banco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B88216-AF02-4635-9D93-2A2EFB4B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8" y="1622945"/>
            <a:ext cx="11938363" cy="38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pt-BR" dirty="0"/>
              <a:t>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A76DE5-1F49-4970-94A4-CDFE4F66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0" y="1109331"/>
            <a:ext cx="9794779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64643"/>
            <a:ext cx="10820400" cy="926204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– Aula 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403497"/>
            <a:ext cx="10820400" cy="472085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Revisão SQL </a:t>
            </a:r>
          </a:p>
          <a:p>
            <a:pPr lvl="1"/>
            <a:r>
              <a:rPr lang="pt-BR" sz="5800" dirty="0"/>
              <a:t> DDL </a:t>
            </a:r>
          </a:p>
          <a:p>
            <a:pPr lvl="1"/>
            <a:r>
              <a:rPr lang="pt-BR" sz="5800" dirty="0"/>
              <a:t> DML</a:t>
            </a:r>
          </a:p>
          <a:p>
            <a:pPr>
              <a:buFont typeface="+mj-lt"/>
              <a:buAutoNum type="arabicPeriod"/>
            </a:pPr>
            <a:r>
              <a:rPr lang="pt-BR" sz="6000" dirty="0" err="1"/>
              <a:t>SQLLite</a:t>
            </a:r>
            <a:endParaRPr lang="pt-BR" sz="6000" dirty="0"/>
          </a:p>
          <a:p>
            <a:pPr lvl="1"/>
            <a:r>
              <a:rPr lang="en-US" sz="5600" dirty="0" err="1"/>
              <a:t>Criação</a:t>
            </a:r>
            <a:r>
              <a:rPr lang="en-US" sz="5600" dirty="0"/>
              <a:t> do Banco</a:t>
            </a:r>
          </a:p>
          <a:p>
            <a:pPr lvl="1"/>
            <a:r>
              <a:rPr lang="en-US" sz="5600" dirty="0" err="1"/>
              <a:t>Inserção</a:t>
            </a:r>
            <a:endParaRPr lang="pt-BR" sz="5600" dirty="0"/>
          </a:p>
          <a:p>
            <a:pPr marL="0" indent="0">
              <a:buNone/>
            </a:pPr>
            <a:endParaRPr lang="pt-BR" sz="6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5E90FA9-6477-49ED-8BD4-A8B58608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b="1" cap="none" dirty="0"/>
              <a:t>       </a:t>
            </a:r>
            <a:r>
              <a:rPr lang="pt-BR" dirty="0" err="1"/>
              <a:t>SQLite</a:t>
            </a:r>
            <a:r>
              <a:rPr lang="pt-BR" dirty="0"/>
              <a:t> – Inserção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C429F0-5864-477F-8135-ED7307F6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0" y="1168623"/>
            <a:ext cx="10538150" cy="52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-66739"/>
            <a:ext cx="11687175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- </a:t>
            </a:r>
            <a:r>
              <a:rPr lang="en-US" sz="3600" dirty="0"/>
              <a:t>SQLite- </a:t>
            </a:r>
            <a:r>
              <a:rPr lang="en-US" sz="2800" dirty="0"/>
              <a:t>SELECT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5E7914-DC0D-4E79-AF74-E05BB242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852487"/>
            <a:ext cx="9053513" cy="57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2075649"/>
            <a:ext cx="11844539" cy="4109022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AFB027-ABC1-4804-904A-B31BAB3B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59292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8" y="1409998"/>
            <a:ext cx="6132101" cy="473387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85" y="1500105"/>
            <a:ext cx="5464147" cy="46188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C3184D5-B00A-4877-9C8E-9179538B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70078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9" y="1475167"/>
            <a:ext cx="6914720" cy="478016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568" y="2626643"/>
            <a:ext cx="4809221" cy="383064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A4692E-73B3-4537-8AA7-2F83332B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7259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13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7" y="1516119"/>
            <a:ext cx="6097126" cy="39338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23" y="2381068"/>
            <a:ext cx="5600700" cy="3581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E31D783-8A60-486F-A71C-D96772FD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93860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             INNER JOIN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                        ON &lt;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ligacao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2E168E-7A38-4CED-8A0A-266CCD4D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120857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1 - </a:t>
            </a:r>
            <a:r>
              <a:rPr lang="pt-BR" dirty="0"/>
              <a:t>Revisão SQL (DDL e DML)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INTO &lt;</a:t>
            </a:r>
            <a:r>
              <a:rPr lang="en-US" dirty="0" err="1"/>
              <a:t>Tabela</a:t>
            </a:r>
            <a:r>
              <a:rPr lang="en-US" dirty="0"/>
              <a:t>&gt;( &lt;</a:t>
            </a:r>
            <a:r>
              <a:rPr lang="en-US" dirty="0" err="1"/>
              <a:t>Colunas</a:t>
            </a:r>
            <a:r>
              <a:rPr lang="en-US" dirty="0"/>
              <a:t>&gt;)</a:t>
            </a:r>
          </a:p>
          <a:p>
            <a:r>
              <a:rPr lang="en-US" dirty="0"/>
              <a:t>VALUES (&lt;</a:t>
            </a:r>
            <a:r>
              <a:rPr lang="en-US" dirty="0" err="1"/>
              <a:t>Valores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UPDATE 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SET &lt;</a:t>
            </a:r>
            <a:r>
              <a:rPr lang="en-US" dirty="0" err="1"/>
              <a:t>Coluna</a:t>
            </a:r>
            <a:r>
              <a:rPr lang="en-US" dirty="0"/>
              <a:t>&gt; = &lt;Valor </a:t>
            </a:r>
            <a:r>
              <a:rPr lang="en-US" dirty="0" err="1"/>
              <a:t>ou</a:t>
            </a:r>
            <a:r>
              <a:rPr lang="en-US" dirty="0"/>
              <a:t> outro select&gt;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DELETE </a:t>
            </a:r>
          </a:p>
          <a:p>
            <a:r>
              <a:rPr lang="en-US" dirty="0"/>
              <a:t>FROM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EDBDAF-B6EE-4FCB-BA52-79807189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245475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482" y="-66739"/>
            <a:ext cx="7892645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cap="none" dirty="0"/>
            </a:br>
            <a:r>
              <a:rPr lang="en-US" dirty="0"/>
              <a:t>2 – </a:t>
            </a:r>
            <a:r>
              <a:rPr lang="pt-BR" dirty="0" err="1"/>
              <a:t>SQLLite</a:t>
            </a:r>
            <a:r>
              <a:rPr lang="pt-BR" dirty="0"/>
              <a:t> – Criação do banco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72" y="1284323"/>
            <a:ext cx="9779924" cy="25937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10" y="3936153"/>
            <a:ext cx="9941188" cy="2361657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F0A407-AF25-42A3-94D8-EB60CD04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4106</TotalTime>
  <Words>482</Words>
  <Application>Microsoft Office PowerPoint</Application>
  <PresentationFormat>Widescreen</PresentationFormat>
  <Paragraphs>137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Wingdings</vt:lpstr>
      <vt:lpstr>Wingdings 2</vt:lpstr>
      <vt:lpstr>HDOfficeLightV0</vt:lpstr>
      <vt:lpstr>Programação para Dispositivos Móveis Aula 6</vt:lpstr>
      <vt:lpstr>Programação para Dispositivos Móveis – Aula 6</vt:lpstr>
      <vt:lpstr>Programação para Dispositivos Móveis  1 - Revisão SQL (DDL e DML)</vt:lpstr>
      <vt:lpstr>Programação para Dispositivos Móveis  1 - Revisão SQL (DDL e DML)</vt:lpstr>
      <vt:lpstr>Programação para Dispositivos Móveis  1 - Revisão SQL (DDL e DML)</vt:lpstr>
      <vt:lpstr>Programação para Dispositivos Móveis  1 - Revisão SQL (DDL e DML)</vt:lpstr>
      <vt:lpstr>Programação para Dispositivos Móveis 1 - Revisão SQL (DDL e DML)</vt:lpstr>
      <vt:lpstr>Programação para Dispositivos Móveis 1 - Revisão SQL (DDL e DML)</vt:lpstr>
      <vt:lpstr>Programação para Dispositivos Móveis 2 – SQLLite – Criação do banco</vt:lpstr>
      <vt:lpstr>Programação para Dispositivos Móveis 2 – Criação do Banco - Tipos</vt:lpstr>
      <vt:lpstr>Programação para Dispositivos Móveis  2 – SQLite – Select</vt:lpstr>
      <vt:lpstr>Programação para Dispositivos Móveis -  SQLite – insert</vt:lpstr>
      <vt:lpstr>Programação para Dispositivos Móveis – SQLite – update</vt:lpstr>
      <vt:lpstr>Programação para Dispositivos Móveis – SQLite – delete</vt:lpstr>
      <vt:lpstr>Programação para Dispositivos Móveis-Criação do banco</vt:lpstr>
      <vt:lpstr>Programação para Dispositivos Móveis - Criação do banco</vt:lpstr>
      <vt:lpstr>Programação para Dispositivos Móveis - Criação do banco</vt:lpstr>
      <vt:lpstr>Apresentação do PowerPoint</vt:lpstr>
      <vt:lpstr>Programação para Dispositivos Móveis  Criação do Banco</vt:lpstr>
      <vt:lpstr>Programação para Dispositivos Móveis         SQLite – Inserção</vt:lpstr>
      <vt:lpstr>Programação para Dispositivos Móveis - SQLite- 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100</cp:revision>
  <dcterms:created xsi:type="dcterms:W3CDTF">2016-08-01T02:15:42Z</dcterms:created>
  <dcterms:modified xsi:type="dcterms:W3CDTF">2018-04-11T01:23:11Z</dcterms:modified>
</cp:coreProperties>
</file>