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1"/>
  </p:sldMasterIdLst>
  <p:notesMasterIdLst>
    <p:notesMasterId r:id="rId11"/>
  </p:notesMasterIdLst>
  <p:sldIdLst>
    <p:sldId id="256" r:id="rId2"/>
    <p:sldId id="280" r:id="rId3"/>
    <p:sldId id="297" r:id="rId4"/>
    <p:sldId id="292" r:id="rId5"/>
    <p:sldId id="293" r:id="rId6"/>
    <p:sldId id="298" r:id="rId7"/>
    <p:sldId id="294" r:id="rId8"/>
    <p:sldId id="296" r:id="rId9"/>
    <p:sldId id="2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17/04/2018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783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201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634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380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666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151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989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94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10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36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6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70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7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83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5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9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45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36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60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03/04/2018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Programação para Dispositivos Moveis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48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82353" y="298906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para </a:t>
            </a:r>
            <a:r>
              <a:rPr lang="en-US" dirty="0" err="1"/>
              <a:t>Dispositivos</a:t>
            </a:r>
            <a:r>
              <a:rPr lang="en-US" dirty="0"/>
              <a:t> </a:t>
            </a:r>
            <a:r>
              <a:rPr lang="en-US" dirty="0" err="1"/>
              <a:t>Móveis</a:t>
            </a:r>
            <a:br>
              <a:rPr lang="en-US" dirty="0"/>
            </a:br>
            <a:r>
              <a:rPr lang="en-US" sz="3100" dirty="0"/>
              <a:t>Aula 7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482353" y="4068588"/>
            <a:ext cx="7766936" cy="17287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6F1869-A218-4B3D-928D-6D1602833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83" y="366330"/>
            <a:ext cx="4420876" cy="623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30973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br>
              <a:rPr lang="en-US" b="1" dirty="0"/>
            </a:br>
            <a:r>
              <a:rPr lang="en-US" b="1" dirty="0"/>
              <a:t>2 - </a:t>
            </a:r>
            <a:r>
              <a:rPr lang="en-US" dirty="0" err="1"/>
              <a:t>Funçoes</a:t>
            </a:r>
            <a:r>
              <a:rPr lang="en-US" dirty="0"/>
              <a:t> “CRUD” - </a:t>
            </a:r>
            <a:r>
              <a:rPr lang="en-US" dirty="0" err="1"/>
              <a:t>Resumo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799" y="1524001"/>
            <a:ext cx="10820401" cy="4743449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1200"/>
              </a:spcBef>
            </a:pPr>
            <a:r>
              <a:rPr lang="en-US" sz="4400" dirty="0" err="1"/>
              <a:t>Criar</a:t>
            </a:r>
            <a:r>
              <a:rPr lang="en-US" sz="4400" dirty="0"/>
              <a:t> - </a:t>
            </a:r>
            <a:r>
              <a:rPr lang="pt-BR" altLang="pt-BR" sz="4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4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4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sz="4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execSQL</a:t>
            </a:r>
            <a:r>
              <a:rPr lang="pt-BR" altLang="pt-BR" sz="4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4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&lt;SQL criar tabela&gt;</a:t>
            </a:r>
            <a:r>
              <a:rPr lang="pt-BR" altLang="pt-BR" sz="4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4400" dirty="0"/>
          </a:p>
          <a:p>
            <a:pPr>
              <a:spcBef>
                <a:spcPts val="1200"/>
              </a:spcBef>
            </a:pPr>
            <a:r>
              <a:rPr lang="en-US" sz="4400" dirty="0" err="1"/>
              <a:t>Inserir</a:t>
            </a:r>
            <a:r>
              <a:rPr lang="en-US" sz="4400" dirty="0"/>
              <a:t> -  </a:t>
            </a:r>
            <a:r>
              <a:rPr lang="pt-BR" altLang="pt-BR" sz="4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4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4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sz="4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pt-BR" altLang="pt-BR" sz="4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4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&lt;TABELA&gt;</a:t>
            </a:r>
            <a:r>
              <a:rPr lang="pt-BR" altLang="pt-BR" sz="4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4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sz="4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&lt;</a:t>
            </a:r>
            <a:r>
              <a:rPr lang="pt-BR" altLang="pt-BR" sz="4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Registro</a:t>
            </a:r>
            <a:r>
              <a:rPr lang="pt-BR" altLang="pt-BR" sz="4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</a:p>
          <a:p>
            <a:pPr>
              <a:spcBef>
                <a:spcPts val="1200"/>
              </a:spcBef>
            </a:pPr>
            <a:r>
              <a:rPr lang="en-US" sz="4400" dirty="0" err="1"/>
              <a:t>Selecionar</a:t>
            </a:r>
            <a:endParaRPr lang="en-US" sz="4400" dirty="0"/>
          </a:p>
          <a:p>
            <a:pPr lvl="1">
              <a:spcBef>
                <a:spcPts val="1200"/>
              </a:spcBef>
            </a:pPr>
            <a:r>
              <a:rPr lang="en-US" sz="4000" dirty="0"/>
              <a:t>Total - </a:t>
            </a:r>
            <a:r>
              <a:rPr lang="pt-BR" altLang="pt-BR" sz="4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4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4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&gt;.query(</a:t>
            </a:r>
            <a:r>
              <a:rPr lang="pt-BR" altLang="pt-BR" sz="4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&lt;TABELA&gt;</a:t>
            </a:r>
            <a:r>
              <a:rPr lang="pt-BR" altLang="pt-BR" sz="4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,&lt;colunas&gt;,</a:t>
            </a:r>
            <a:r>
              <a:rPr lang="pt-BR" altLang="pt-BR" sz="4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sz="4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,...);</a:t>
            </a:r>
            <a:endParaRPr lang="en-US" sz="4000" dirty="0"/>
          </a:p>
          <a:p>
            <a:pPr lvl="1">
              <a:spcBef>
                <a:spcPts val="1200"/>
              </a:spcBef>
            </a:pPr>
            <a:r>
              <a:rPr lang="en-US" sz="4000" dirty="0" err="1"/>
              <a:t>Parcial</a:t>
            </a:r>
            <a:r>
              <a:rPr lang="en-US" sz="4000" dirty="0"/>
              <a:t> - </a:t>
            </a:r>
            <a:r>
              <a:rPr lang="pt-BR" altLang="pt-BR" sz="4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4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4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&gt;.query</a:t>
            </a:r>
            <a:r>
              <a:rPr lang="pt-BR" altLang="pt-BR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6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&lt;TABELA&gt;</a:t>
            </a:r>
            <a:r>
              <a:rPr lang="pt-BR" altLang="pt-BR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,&lt;colunas&gt;,&lt;</a:t>
            </a:r>
            <a:r>
              <a:rPr lang="pt-BR" altLang="pt-BR" sz="32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t-BR" altLang="pt-BR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pt-BR" altLang="pt-BR" sz="29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pt-BR" altLang="pt-BR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pt-BR" altLang="pt-BR" sz="2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,...);</a:t>
            </a:r>
          </a:p>
          <a:p>
            <a:pPr>
              <a:spcBef>
                <a:spcPts val="1200"/>
              </a:spcBef>
            </a:pPr>
            <a:r>
              <a:rPr lang="en-US" sz="4400" dirty="0" err="1"/>
              <a:t>Apagar</a:t>
            </a:r>
            <a:endParaRPr lang="en-US" sz="4400" dirty="0"/>
          </a:p>
          <a:p>
            <a:pPr lvl="1">
              <a:spcBef>
                <a:spcPts val="1200"/>
              </a:spcBef>
            </a:pPr>
            <a:r>
              <a:rPr lang="en-US" sz="4000" dirty="0"/>
              <a:t>Total - </a:t>
            </a:r>
            <a:r>
              <a:rPr lang="pt-BR" altLang="pt-BR" sz="5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5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5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&gt;.delete</a:t>
            </a:r>
            <a:r>
              <a:rPr lang="pt-BR" altLang="pt-BR" sz="4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4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&lt;TABELA&gt;</a:t>
            </a:r>
            <a:r>
              <a:rPr lang="pt-BR" altLang="pt-BR" sz="4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altLang="pt-BR" sz="4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sz="4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4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sz="4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4000" dirty="0"/>
          </a:p>
          <a:p>
            <a:pPr lvl="1">
              <a:spcBef>
                <a:spcPts val="1200"/>
              </a:spcBef>
            </a:pPr>
            <a:r>
              <a:rPr lang="en-US" sz="4000" dirty="0" err="1"/>
              <a:t>Parcial</a:t>
            </a:r>
            <a:r>
              <a:rPr lang="en-US" sz="4000" dirty="0"/>
              <a:t> </a:t>
            </a:r>
            <a:r>
              <a:rPr lang="en-US" sz="3400" dirty="0"/>
              <a:t>- </a:t>
            </a:r>
            <a:r>
              <a:rPr lang="pt-BR" altLang="pt-BR" sz="5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5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5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altLang="pt-BR" sz="5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.delete</a:t>
            </a:r>
            <a:r>
              <a:rPr lang="pt-BR" altLang="pt-BR" sz="3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3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&lt;TABELA&gt;</a:t>
            </a:r>
            <a:r>
              <a:rPr lang="pt-BR" altLang="pt-BR" sz="3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&lt;</a:t>
            </a:r>
            <a:r>
              <a:rPr lang="pt-BR" altLang="pt-BR" sz="36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t-BR" altLang="pt-BR" sz="3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pt-BR" altLang="pt-BR" sz="32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pt-BR" altLang="pt-BR" sz="3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  <a:endParaRPr lang="en-US" sz="3400" dirty="0"/>
          </a:p>
          <a:p>
            <a:pPr>
              <a:spcBef>
                <a:spcPts val="1200"/>
              </a:spcBef>
            </a:pPr>
            <a:r>
              <a:rPr lang="en-US" sz="4400" dirty="0" err="1"/>
              <a:t>Alterar</a:t>
            </a:r>
            <a:endParaRPr lang="en-US" sz="4400" dirty="0"/>
          </a:p>
          <a:p>
            <a:pPr lvl="1">
              <a:spcBef>
                <a:spcPts val="1200"/>
              </a:spcBef>
            </a:pPr>
            <a:r>
              <a:rPr lang="pt-BR" altLang="pt-BR" sz="5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5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5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altLang="pt-BR" sz="5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altLang="pt-BR" sz="5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pt-BR" altLang="pt-BR" sz="2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9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&lt;TABELA&gt;</a:t>
            </a:r>
            <a:r>
              <a:rPr lang="pt-BR" altLang="pt-BR" sz="2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&lt;</a:t>
            </a:r>
            <a:r>
              <a:rPr lang="pt-BR" altLang="pt-BR" sz="29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Registro</a:t>
            </a:r>
            <a:r>
              <a:rPr lang="pt-BR" altLang="pt-BR" sz="2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&gt;,&lt;</a:t>
            </a:r>
            <a:r>
              <a:rPr lang="pt-BR" altLang="pt-BR" sz="32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t-BR" altLang="pt-BR" sz="2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pt-BR" altLang="pt-BR" sz="32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pt-BR" altLang="pt-BR" sz="2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  <a:endParaRPr lang="en-US" sz="2900" dirty="0"/>
          </a:p>
          <a:p>
            <a:pPr lvl="1"/>
            <a:endParaRPr lang="en-US" sz="4000" dirty="0"/>
          </a:p>
          <a:p>
            <a:pPr marL="0" indent="0">
              <a:buNone/>
            </a:pPr>
            <a:endParaRPr lang="en-US" sz="4400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DA28DFA-36D6-4393-83ED-EBF7F9B0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2C957E5-AC94-48C5-8B4E-E1AE5BB1B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9A33073-B0E5-4B4E-8DA6-578DA9AC9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50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26" y="-66739"/>
            <a:ext cx="10795324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cap="none" dirty="0"/>
              <a:t> </a:t>
            </a:r>
            <a:br>
              <a:rPr lang="en-US" b="1" dirty="0"/>
            </a:br>
            <a:r>
              <a:rPr lang="pt-BR" dirty="0" err="1"/>
              <a:t>SQLite</a:t>
            </a:r>
            <a:r>
              <a:rPr lang="pt-BR" dirty="0"/>
              <a:t> – Inserir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A02EF3E-959B-4AF4-91C8-734E515CB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02" y="1589637"/>
            <a:ext cx="11020425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&lt;SGBD&gt;.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getWritableDatabase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varReg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varReg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(&lt;Nome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1&gt;, &lt;Val Coluna 1&gt;);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varReg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(&lt;Nome 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2&gt;, &lt;Val Coluna 2&gt;);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varReg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(&lt;Nome 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N&gt;, &lt;Val Coluna N&gt;);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pt-BR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&lt;TABELA&gt;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altLang="pt-BR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varReg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93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26" y="-66739"/>
            <a:ext cx="10795324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cap="none" dirty="0"/>
              <a:t> </a:t>
            </a:r>
            <a:br>
              <a:rPr lang="en-US" b="1" dirty="0"/>
            </a:br>
            <a:r>
              <a:rPr lang="pt-BR" dirty="0" err="1"/>
              <a:t>SQLite</a:t>
            </a:r>
            <a:r>
              <a:rPr lang="pt-BR" dirty="0"/>
              <a:t> – Inserir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A02EF3E-959B-4AF4-91C8-734E515CB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02" y="1589637"/>
            <a:ext cx="11020425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&lt;SGBD&gt;.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getWritableDatabase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varReg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varReg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(&lt;Nome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1&gt;, &lt;Val Coluna 1&gt;);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varReg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(&lt;Nome 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2&gt;, &lt;Val Coluna 2&gt;);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varReg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(&lt;Nome 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N&gt;, &lt;Val Coluna N&gt;);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pt-BR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&lt;TABELA&gt;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altLang="pt-BR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varReg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9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26" y="-66739"/>
            <a:ext cx="10795324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cap="none" dirty="0"/>
              <a:t> </a:t>
            </a:r>
            <a:br>
              <a:rPr lang="en-US" b="1" dirty="0"/>
            </a:br>
            <a:r>
              <a:rPr lang="pt-BR" dirty="0" err="1"/>
              <a:t>SQLite</a:t>
            </a:r>
            <a:r>
              <a:rPr lang="pt-BR" dirty="0"/>
              <a:t> – Selecionar Parcial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6D8448A-D1F0-4C52-B067-F7834648F612}"/>
              </a:ext>
            </a:extLst>
          </p:cNvPr>
          <p:cNvSpPr/>
          <p:nvPr/>
        </p:nvSpPr>
        <p:spPr>
          <a:xfrm>
            <a:off x="184731" y="1226289"/>
            <a:ext cx="122301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&lt;SGBD&gt;.</a:t>
            </a:r>
            <a:r>
              <a:rPr lang="pt-BR" alt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getReadableDatabase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varCursor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pt-BR" altLang="pt-BR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VarColuna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pt-BR" altLang="pt-BR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Nr.Colunas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];;</a:t>
            </a:r>
            <a:b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VarColuna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&gt;[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altLang="pt-B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&lt;Col1&gt;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...</a:t>
            </a:r>
            <a:b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VarColuna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&gt;[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altLang="pt-B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ColN</a:t>
            </a:r>
            <a:r>
              <a:rPr lang="pt-BR" altLang="pt-B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varWhere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pt-BR" altLang="pt-B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“&lt;Col1 = ? .. Col2 = ? ..."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varPar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pt-BR" altLang="pt-BR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Nr.Parametros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varPar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&gt;[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&lt;parâmetro 1&gt;;</a:t>
            </a:r>
            <a:endParaRPr lang="en-US" altLang="pt-B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...</a:t>
            </a:r>
            <a:endParaRPr lang="pt-BR" altLang="pt-B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varPar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&gt;[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&lt;parâmetro N&gt;;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pt-B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varCursor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&lt;TABELA&gt;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VarColuna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&gt;,&lt;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varWhere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varPar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pt-BR" altLang="pt-BR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null,null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altLang="pt-BR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varCursor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moveToFirst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&lt;var1&gt; =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varCursor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&lt;tipo&gt;(&lt;posição&gt;);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…   </a:t>
            </a:r>
            <a:endParaRPr lang="pt-BR" altLang="pt-B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2800" dirty="0"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6BC174C-F0F5-404D-B097-B1A84C039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47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26" y="-66739"/>
            <a:ext cx="10795324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cap="none" dirty="0"/>
              <a:t> </a:t>
            </a:r>
            <a:br>
              <a:rPr lang="en-US" b="1" dirty="0"/>
            </a:br>
            <a:r>
              <a:rPr lang="pt-BR" dirty="0" err="1"/>
              <a:t>SQLite</a:t>
            </a:r>
            <a:r>
              <a:rPr lang="pt-BR" dirty="0"/>
              <a:t> – Selecionar Total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6D8448A-D1F0-4C52-B067-F7834648F612}"/>
              </a:ext>
            </a:extLst>
          </p:cNvPr>
          <p:cNvSpPr/>
          <p:nvPr/>
        </p:nvSpPr>
        <p:spPr>
          <a:xfrm>
            <a:off x="463298" y="1226289"/>
            <a:ext cx="114143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&lt;SGBD&gt;.</a:t>
            </a:r>
            <a:r>
              <a:rPr lang="pt-BR" alt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getReadableDatabase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varCursor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pt-BR" altLang="pt-BR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VarColuna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pt-BR" altLang="pt-BR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Nr.Colunas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];;</a:t>
            </a:r>
            <a:b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VarColuna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&gt;[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altLang="pt-B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&lt;Col1&gt;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...</a:t>
            </a:r>
            <a:b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VarColuna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&gt;[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altLang="pt-B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ColN</a:t>
            </a:r>
            <a:r>
              <a:rPr lang="pt-BR" altLang="pt-BR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varCursor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&lt;TABELA&gt;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altLang="pt-BR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VarColuna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,</a:t>
            </a:r>
            <a:r>
              <a:rPr lang="pt-BR" altLang="pt-BR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null,null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altLang="pt-BR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null,null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altLang="pt-BR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varCursor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moveToFirst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&lt;var1&gt; = 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varCursor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&lt;tipo&gt;(&lt;posição&gt;);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…   </a:t>
            </a:r>
            <a:endParaRPr lang="pt-BR" altLang="pt-B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2800" dirty="0"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6BC174C-F0F5-404D-B097-B1A84C039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05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26" y="-66739"/>
            <a:ext cx="10795324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cap="none" dirty="0"/>
              <a:t> </a:t>
            </a:r>
            <a:br>
              <a:rPr lang="en-US" b="1" dirty="0"/>
            </a:br>
            <a:r>
              <a:rPr lang="pt-BR" dirty="0" err="1"/>
              <a:t>SQLite</a:t>
            </a:r>
            <a:r>
              <a:rPr lang="pt-BR" dirty="0"/>
              <a:t> – Apagar Parcial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3453451-C1F2-43EF-9EB7-905E57A1C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49" y="1375273"/>
            <a:ext cx="11458575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= &lt;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SGBD&gt;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getWritableDatabase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varWhere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“&lt;Col</a:t>
            </a:r>
            <a:r>
              <a:rPr lang="pt-BR" altLang="pt-BR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? .. Col2 = ? ..."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&lt;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varPar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Nr.Parametros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varPar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&lt;parâmetro 1&gt;;</a:t>
            </a:r>
            <a:endParaRPr kumimoji="0" lang="en-US" altLang="pt-BR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&lt;</a:t>
            </a:r>
            <a:r>
              <a:rPr lang="pt-BR" altLang="pt-BR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varPar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&gt;[</a:t>
            </a:r>
            <a:r>
              <a:rPr lang="pt-BR" altLang="pt-BR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&lt;parâmetro 2&gt;;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&lt;</a:t>
            </a:r>
            <a:r>
              <a:rPr lang="pt-BR" altLang="pt-BR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varPar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&gt;[</a:t>
            </a:r>
            <a:r>
              <a:rPr lang="pt-BR" altLang="pt-BR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&lt;parâmetro N&gt;;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&lt;TABELA&gt;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altLang="pt-BR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varWhere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altLang="pt-BR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varPar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altLang="pt-BR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24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26" y="-66739"/>
            <a:ext cx="10795324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cap="none" dirty="0"/>
              <a:t> </a:t>
            </a:r>
            <a:br>
              <a:rPr lang="en-US" b="1" dirty="0"/>
            </a:br>
            <a:r>
              <a:rPr lang="pt-BR" dirty="0" err="1"/>
              <a:t>SQLite</a:t>
            </a:r>
            <a:r>
              <a:rPr lang="pt-BR" dirty="0"/>
              <a:t> – Apagar Total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3453451-C1F2-43EF-9EB7-905E57A1C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49" y="1517101"/>
            <a:ext cx="11458575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= &lt;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SGBD&gt;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getWritableDatabase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pt-BR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8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&lt;TABELA&gt;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altLang="pt-BR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altLang="pt-BR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pt-BR" altLang="pt-B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46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26" y="-66739"/>
            <a:ext cx="10795324" cy="129302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</a:t>
            </a:r>
            <a:r>
              <a:rPr lang="en-US" b="1" dirty="0" err="1"/>
              <a:t>Móveis</a:t>
            </a:r>
            <a:r>
              <a:rPr lang="en-US" b="1" cap="none" dirty="0"/>
              <a:t> </a:t>
            </a:r>
            <a:br>
              <a:rPr lang="en-US" b="1" dirty="0"/>
            </a:br>
            <a:r>
              <a:rPr lang="pt-BR" dirty="0" err="1"/>
              <a:t>SQLite</a:t>
            </a:r>
            <a:r>
              <a:rPr lang="pt-BR" dirty="0"/>
              <a:t> – Alterar</a:t>
            </a:r>
            <a:endParaRPr lang="pt-BR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para Dispositivos Moveis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65196BE-944A-45EC-B74C-76439031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03/04/2018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AC26B94-BC8D-4806-ACF4-9CE57C6C1BE0}"/>
              </a:ext>
            </a:extLst>
          </p:cNvPr>
          <p:cNvSpPr/>
          <p:nvPr/>
        </p:nvSpPr>
        <p:spPr>
          <a:xfrm>
            <a:off x="433387" y="1159830"/>
            <a:ext cx="113252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&lt;SGBD&gt;.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getWritableDatabase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varReg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pt-BR" altLang="pt-BR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varReg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(&lt;Nome 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1&gt;, &lt;Val Coluna 1&gt;);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varReg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(&lt;Nome 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N&gt;, &lt;Val Coluna N&gt;);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varWhere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pt-BR" altLang="pt-BR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“&lt;Col1 = ? .. Col2 = ? ..."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varPar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pt-BR" altLang="pt-BR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Nr.Parametros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varPar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&gt;[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&lt;parâmetro 1&gt;;</a:t>
            </a:r>
            <a:endParaRPr lang="en-US" altLang="pt-BR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...</a:t>
            </a:r>
            <a:endParaRPr lang="pt-BR" altLang="pt-BR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varPar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&gt;[</a:t>
            </a:r>
            <a:r>
              <a:rPr lang="pt-BR" alt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&lt;parâmetro N&gt;;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pt-BR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&lt;TABELA&gt;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altLang="pt-BR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varReg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varWhere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varPar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altLang="pt-B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pt-BR" altLang="pt-B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pt-BR" altLang="pt-B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3192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- Sala da Diretoria]]</Template>
  <TotalTime>4210</TotalTime>
  <Words>352</Words>
  <Application>Microsoft Office PowerPoint</Application>
  <PresentationFormat>Widescreen</PresentationFormat>
  <Paragraphs>126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Wingdings 2</vt:lpstr>
      <vt:lpstr>HDOfficeLightV0</vt:lpstr>
      <vt:lpstr>Programação para Dispositivos Móveis Aula 7</vt:lpstr>
      <vt:lpstr>Programação para Dispositivos Móveis 2 - Funçoes “CRUD” - Resumo</vt:lpstr>
      <vt:lpstr>Programação para Dispositivos Móveis  SQLite – Inserir</vt:lpstr>
      <vt:lpstr>Programação para Dispositivos Móveis  SQLite – Inserir</vt:lpstr>
      <vt:lpstr>Programação para Dispositivos Móveis  SQLite – Selecionar Parcial</vt:lpstr>
      <vt:lpstr>Programação para Dispositivos Móveis  SQLite – Selecionar Total</vt:lpstr>
      <vt:lpstr>Programação para Dispositivos Móveis  SQLite – Apagar Parcial</vt:lpstr>
      <vt:lpstr>Programação para Dispositivos Móveis  SQLite – Apagar Total</vt:lpstr>
      <vt:lpstr>Programação para Dispositivos Móveis  SQLite – Alterar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108</cp:revision>
  <dcterms:created xsi:type="dcterms:W3CDTF">2016-08-01T02:15:42Z</dcterms:created>
  <dcterms:modified xsi:type="dcterms:W3CDTF">2018-04-17T23:01:08Z</dcterms:modified>
</cp:coreProperties>
</file>