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19"/>
  </p:notesMasterIdLst>
  <p:sldIdLst>
    <p:sldId id="256" r:id="rId2"/>
    <p:sldId id="295" r:id="rId3"/>
    <p:sldId id="298" r:id="rId4"/>
    <p:sldId id="300" r:id="rId5"/>
    <p:sldId id="301" r:id="rId6"/>
    <p:sldId id="299" r:id="rId7"/>
    <p:sldId id="303" r:id="rId8"/>
    <p:sldId id="304" r:id="rId9"/>
    <p:sldId id="305" r:id="rId10"/>
    <p:sldId id="296" r:id="rId11"/>
    <p:sldId id="306" r:id="rId12"/>
    <p:sldId id="309" r:id="rId13"/>
    <p:sldId id="310" r:id="rId14"/>
    <p:sldId id="311" r:id="rId15"/>
    <p:sldId id="297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942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4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10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9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59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16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9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5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1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59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2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8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6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4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14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08ad1pao69.execute-api.us-east-1.amazonaws.com/dev/random_joke" TargetMode="External"/><Relationship Id="rId3" Type="http://schemas.openxmlformats.org/officeDocument/2006/relationships/hyperlink" Target="https://api.postmon.com.br/v1/cep/20550040" TargetMode="External"/><Relationship Id="rId7" Type="http://schemas.openxmlformats.org/officeDocument/2006/relationships/hyperlink" Target="https://viacep.com.br/ws/20550040/js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keapi.co/api/v2/pokemon/1/" TargetMode="External"/><Relationship Id="rId5" Type="http://schemas.openxmlformats.org/officeDocument/2006/relationships/hyperlink" Target="https://restcountries.eu/rest/v2/name/brazil" TargetMode="External"/><Relationship Id="rId4" Type="http://schemas.openxmlformats.org/officeDocument/2006/relationships/hyperlink" Target="https://swapi.co/api/people/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%3cCEP%3e/js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hyperlink" Target="https://viacep.com.br/ws/20550040/js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2353" y="29890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82353" y="4068588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1610974" cy="100720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pt-BR" sz="2800" dirty="0"/>
              <a:t>3 – Inserindo Fragmentos(Ex1)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685C4D-55C8-486E-9AE4-4D922898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7" y="1166618"/>
            <a:ext cx="4575100" cy="1513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3554D3-AC2B-40BC-9150-82733A14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08" y="2850655"/>
            <a:ext cx="5147501" cy="3215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FD63D98-368D-4D9B-BCB3-9FEB180D5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63" y="787330"/>
            <a:ext cx="3318363" cy="1693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6EB29A-1F12-40D7-8E2F-D18CCEBCD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646" y="1794532"/>
            <a:ext cx="4031107" cy="4435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2FE9B8F-72C0-4F32-AD84-490999A35AD4}"/>
              </a:ext>
            </a:extLst>
          </p:cNvPr>
          <p:cNvCxnSpPr>
            <a:cxnSpLocks/>
          </p:cNvCxnSpPr>
          <p:nvPr/>
        </p:nvCxnSpPr>
        <p:spPr>
          <a:xfrm>
            <a:off x="4038600" y="2328985"/>
            <a:ext cx="5347677" cy="347927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</a:t>
            </a:r>
            <a:r>
              <a:rPr lang="pt-BR" sz="2800" dirty="0" err="1"/>
              <a:t>Activity</a:t>
            </a:r>
            <a:r>
              <a:rPr lang="pt-BR" sz="2800" dirty="0"/>
              <a:t> Principal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0269FE-59BB-4342-BD1D-F6871DB4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0" y="1600931"/>
            <a:ext cx="11846839" cy="3525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65E128B-CEF6-4D89-BA11-9BD281C8273A}"/>
              </a:ext>
            </a:extLst>
          </p:cNvPr>
          <p:cNvSpPr/>
          <p:nvPr/>
        </p:nvSpPr>
        <p:spPr>
          <a:xfrm>
            <a:off x="3759200" y="2020306"/>
            <a:ext cx="8182708" cy="9026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0FAC447A-C31B-4458-A9F9-1820499C17C7}"/>
              </a:ext>
            </a:extLst>
          </p:cNvPr>
          <p:cNvSpPr/>
          <p:nvPr/>
        </p:nvSpPr>
        <p:spPr>
          <a:xfrm>
            <a:off x="6994769" y="3958433"/>
            <a:ext cx="3571631" cy="1700459"/>
          </a:xfrm>
          <a:prstGeom prst="wedgeRectCallout">
            <a:avLst>
              <a:gd name="adj1" fmla="val -55187"/>
              <a:gd name="adj2" fmla="val -1135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Comunicação</a:t>
            </a:r>
            <a:r>
              <a:rPr lang="en-US" sz="3600" dirty="0"/>
              <a:t> RECEBIDA dos </a:t>
            </a:r>
            <a:r>
              <a:rPr lang="en-US" sz="3600" dirty="0" err="1"/>
              <a:t>Fragmentos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6387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385359F-8701-45BE-9B25-770F59E1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19" y="1477417"/>
            <a:ext cx="7191375" cy="4181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</a:t>
            </a:r>
            <a:r>
              <a:rPr lang="pt-BR" sz="2800" dirty="0" err="1"/>
              <a:t>Activity</a:t>
            </a:r>
            <a:r>
              <a:rPr lang="pt-BR" sz="2800" dirty="0"/>
              <a:t> Principal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5E128B-CEF6-4D89-BA11-9BD281C8273A}"/>
              </a:ext>
            </a:extLst>
          </p:cNvPr>
          <p:cNvSpPr/>
          <p:nvPr/>
        </p:nvSpPr>
        <p:spPr>
          <a:xfrm>
            <a:off x="523019" y="1477417"/>
            <a:ext cx="5815258" cy="20551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0FAC447A-C31B-4458-A9F9-1820499C17C7}"/>
              </a:ext>
            </a:extLst>
          </p:cNvPr>
          <p:cNvSpPr/>
          <p:nvPr/>
        </p:nvSpPr>
        <p:spPr>
          <a:xfrm>
            <a:off x="7205785" y="788279"/>
            <a:ext cx="4569157" cy="2236276"/>
          </a:xfrm>
          <a:prstGeom prst="wedgeRectCallout">
            <a:avLst>
              <a:gd name="adj1" fmla="val -69240"/>
              <a:gd name="adj2" fmla="val 65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Pedido</a:t>
            </a:r>
            <a:r>
              <a:rPr lang="en-US" sz="3600" dirty="0"/>
              <a:t> de </a:t>
            </a:r>
            <a:r>
              <a:rPr lang="en-US" sz="3600" dirty="0" err="1"/>
              <a:t>Comunicação</a:t>
            </a:r>
            <a:r>
              <a:rPr lang="en-US" sz="3600" dirty="0"/>
              <a:t> de dados a ser RECEBIDA DOS </a:t>
            </a:r>
            <a:r>
              <a:rPr lang="en-US" sz="3600" dirty="0" err="1"/>
              <a:t>Fragmentos</a:t>
            </a:r>
            <a:endParaRPr lang="pt-BR" sz="3600" dirty="0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6885C121-B3FF-47D0-B7F3-5FBFB97A2C90}"/>
              </a:ext>
            </a:extLst>
          </p:cNvPr>
          <p:cNvSpPr/>
          <p:nvPr/>
        </p:nvSpPr>
        <p:spPr>
          <a:xfrm>
            <a:off x="7780214" y="3689810"/>
            <a:ext cx="4249033" cy="2499975"/>
          </a:xfrm>
          <a:prstGeom prst="wedgeRectCallout">
            <a:avLst>
              <a:gd name="adj1" fmla="val -61699"/>
              <a:gd name="adj2" fmla="val -48634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Pedido</a:t>
            </a:r>
            <a:r>
              <a:rPr lang="en-US" sz="3600" dirty="0"/>
              <a:t> de </a:t>
            </a:r>
            <a:r>
              <a:rPr lang="en-US" sz="3600" dirty="0" err="1"/>
              <a:t>Comunicação</a:t>
            </a:r>
            <a:r>
              <a:rPr lang="en-US" sz="3600" dirty="0"/>
              <a:t> de dados a ser ENVIADA PARA  </a:t>
            </a:r>
            <a:r>
              <a:rPr lang="en-US" sz="3600" dirty="0" err="1"/>
              <a:t>Fragmentos</a:t>
            </a:r>
            <a:endParaRPr lang="pt-BR" sz="3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65C60F-D76A-493F-A285-AF6A72F179A8}"/>
              </a:ext>
            </a:extLst>
          </p:cNvPr>
          <p:cNvSpPr/>
          <p:nvPr/>
        </p:nvSpPr>
        <p:spPr>
          <a:xfrm>
            <a:off x="589449" y="3704696"/>
            <a:ext cx="6733565" cy="20551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4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D105D9-B171-476F-B036-139C2B1F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3" y="1210222"/>
            <a:ext cx="11582400" cy="461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</a:t>
            </a:r>
            <a:r>
              <a:rPr lang="pt-BR" sz="2800" dirty="0" err="1"/>
              <a:t>Activity</a:t>
            </a:r>
            <a:r>
              <a:rPr lang="pt-BR" sz="2800" dirty="0"/>
              <a:t> Principal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5E128B-CEF6-4D89-BA11-9BD281C8273A}"/>
              </a:ext>
            </a:extLst>
          </p:cNvPr>
          <p:cNvSpPr/>
          <p:nvPr/>
        </p:nvSpPr>
        <p:spPr>
          <a:xfrm>
            <a:off x="523018" y="1632165"/>
            <a:ext cx="7257195" cy="13923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0FAC447A-C31B-4458-A9F9-1820499C17C7}"/>
              </a:ext>
            </a:extLst>
          </p:cNvPr>
          <p:cNvSpPr/>
          <p:nvPr/>
        </p:nvSpPr>
        <p:spPr>
          <a:xfrm>
            <a:off x="8076235" y="578624"/>
            <a:ext cx="3656987" cy="1407844"/>
          </a:xfrm>
          <a:prstGeom prst="wedgeRectCallout">
            <a:avLst>
              <a:gd name="adj1" fmla="val -58768"/>
              <a:gd name="adj2" fmla="val 259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Criação</a:t>
            </a:r>
            <a:r>
              <a:rPr lang="en-US" sz="3600" dirty="0"/>
              <a:t> </a:t>
            </a:r>
            <a:r>
              <a:rPr lang="en-US" sz="3600" dirty="0" err="1"/>
              <a:t>básica</a:t>
            </a:r>
            <a:r>
              <a:rPr lang="en-US" sz="3600" dirty="0"/>
              <a:t> dos </a:t>
            </a:r>
            <a:r>
              <a:rPr lang="en-US" sz="3600" dirty="0" err="1"/>
              <a:t>componentes</a:t>
            </a:r>
            <a:endParaRPr lang="pt-BR" sz="3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65C60F-D76A-493F-A285-AF6A72F179A8}"/>
              </a:ext>
            </a:extLst>
          </p:cNvPr>
          <p:cNvSpPr/>
          <p:nvPr/>
        </p:nvSpPr>
        <p:spPr>
          <a:xfrm>
            <a:off x="589449" y="3024556"/>
            <a:ext cx="10961689" cy="26806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6885C121-B3FF-47D0-B7F3-5FBFB97A2C90}"/>
              </a:ext>
            </a:extLst>
          </p:cNvPr>
          <p:cNvSpPr/>
          <p:nvPr/>
        </p:nvSpPr>
        <p:spPr>
          <a:xfrm>
            <a:off x="7780213" y="2094402"/>
            <a:ext cx="4249033" cy="1276960"/>
          </a:xfrm>
          <a:prstGeom prst="wedgeRectCallout">
            <a:avLst>
              <a:gd name="adj1" fmla="val -94991"/>
              <a:gd name="adj2" fmla="val 6193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Envia</a:t>
            </a:r>
            <a:r>
              <a:rPr lang="en-US" sz="3200" dirty="0"/>
              <a:t> </a:t>
            </a:r>
            <a:r>
              <a:rPr lang="en-US" sz="3200" dirty="0" err="1"/>
              <a:t>diretamente</a:t>
            </a:r>
            <a:r>
              <a:rPr lang="en-US" sz="3200" dirty="0"/>
              <a:t> PARA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fragmentos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3094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6699A6-2CF4-42CB-A7CA-2C7B5371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60" y="609600"/>
            <a:ext cx="5447202" cy="5810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6763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0D7AB20-D67C-4668-8E80-D8D58DD0D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374"/>
          <a:stretch/>
        </p:blipFill>
        <p:spPr>
          <a:xfrm>
            <a:off x="375261" y="491758"/>
            <a:ext cx="5447202" cy="5691959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905318-EB31-4F1B-9D7C-4C2FFD37E8DC}"/>
              </a:ext>
            </a:extLst>
          </p:cNvPr>
          <p:cNvCxnSpPr>
            <a:cxnSpLocks/>
          </p:cNvCxnSpPr>
          <p:nvPr/>
        </p:nvCxnSpPr>
        <p:spPr>
          <a:xfrm flipV="1">
            <a:off x="3978031" y="1457569"/>
            <a:ext cx="2829169" cy="13559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9E703BF-964A-4072-A414-07F986D6C44F}"/>
              </a:ext>
            </a:extLst>
          </p:cNvPr>
          <p:cNvCxnSpPr>
            <a:cxnSpLocks/>
          </p:cNvCxnSpPr>
          <p:nvPr/>
        </p:nvCxnSpPr>
        <p:spPr>
          <a:xfrm>
            <a:off x="2594708" y="3161670"/>
            <a:ext cx="4321907" cy="162916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7741A54-BD28-4F2C-9E09-B9395AE9C936}"/>
              </a:ext>
            </a:extLst>
          </p:cNvPr>
          <p:cNvCxnSpPr>
            <a:cxnSpLocks/>
          </p:cNvCxnSpPr>
          <p:nvPr/>
        </p:nvCxnSpPr>
        <p:spPr>
          <a:xfrm>
            <a:off x="2774462" y="2500521"/>
            <a:ext cx="4142153" cy="76631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8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- </a:t>
            </a:r>
            <a:r>
              <a:rPr lang="en-US" b="1" cap="none" dirty="0" err="1"/>
              <a:t>Fragmentos</a:t>
            </a:r>
            <a:br>
              <a:rPr lang="en-US" b="1" dirty="0"/>
            </a:b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6F1014-6E7B-4B9E-AC21-CB6FDC40BEB0}"/>
              </a:ext>
            </a:extLst>
          </p:cNvPr>
          <p:cNvSpPr/>
          <p:nvPr/>
        </p:nvSpPr>
        <p:spPr>
          <a:xfrm>
            <a:off x="1301833" y="1520308"/>
            <a:ext cx="88327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https://api.postmon.com.br/v1/cep/20550040</a:t>
            </a:r>
            <a:endParaRPr lang="pt-BR" dirty="0"/>
          </a:p>
          <a:p>
            <a:r>
              <a:rPr lang="pt-BR" dirty="0">
                <a:hlinkClick r:id="rId4"/>
              </a:rPr>
              <a:t>https://swapi.co/api/people/1/</a:t>
            </a:r>
            <a:endParaRPr lang="pt-BR" dirty="0"/>
          </a:p>
          <a:p>
            <a:r>
              <a:rPr lang="pt-BR" dirty="0">
                <a:hlinkClick r:id="rId5"/>
              </a:rPr>
              <a:t>https://restcountries.eu/rest/v2/name/brazil</a:t>
            </a:r>
            <a:endParaRPr lang="pt-BR" dirty="0"/>
          </a:p>
          <a:p>
            <a:r>
              <a:rPr lang="pt-BR" dirty="0">
                <a:hlinkClick r:id="rId6"/>
              </a:rPr>
              <a:t>https://pokeapi.co/api/v2/pokemon/1/</a:t>
            </a:r>
            <a:endParaRPr lang="pt-BR" dirty="0"/>
          </a:p>
          <a:p>
            <a:r>
              <a:rPr lang="pt-BR" dirty="0">
                <a:hlinkClick r:id="rId7"/>
              </a:rPr>
              <a:t>https://viacep.com.br/ws/20550040/json</a:t>
            </a:r>
            <a:endParaRPr lang="pt-BR" dirty="0"/>
          </a:p>
          <a:p>
            <a:r>
              <a:rPr lang="pt-BR" dirty="0">
                <a:hlinkClick r:id="rId8"/>
              </a:rPr>
              <a:t>https://08ad1pao69.execute-api.us-east-1.amazonaws.com/dev/random_joke</a:t>
            </a:r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6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</a:t>
            </a:r>
            <a:r>
              <a:rPr lang="pt-BR" sz="2800" dirty="0" err="1"/>
              <a:t>Activity</a:t>
            </a:r>
            <a:r>
              <a:rPr lang="pt-BR" sz="2800" dirty="0"/>
              <a:t> Principal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DDCF15-7951-4873-8EDB-75848DFB22A8}"/>
              </a:ext>
            </a:extLst>
          </p:cNvPr>
          <p:cNvSpPr/>
          <p:nvPr/>
        </p:nvSpPr>
        <p:spPr>
          <a:xfrm>
            <a:off x="525516" y="1485872"/>
            <a:ext cx="92671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https://viacep.com.br/ws/&lt;CEP&gt;/json</a:t>
            </a:r>
            <a:endParaRPr lang="pt-BR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Ex:</a:t>
            </a:r>
            <a:endParaRPr lang="pt-BR" dirty="0">
              <a:hlinkClick r:id="rId4"/>
            </a:endParaRPr>
          </a:p>
          <a:p>
            <a:r>
              <a:rPr lang="pt-BR" dirty="0">
                <a:hlinkClick r:id="rId4"/>
              </a:rPr>
              <a:t>https://viacep.com.br/ws/20550040/json</a:t>
            </a:r>
            <a:endParaRPr lang="pt-BR" dirty="0"/>
          </a:p>
          <a:p>
            <a:endParaRPr lang="en-US" dirty="0"/>
          </a:p>
          <a:p>
            <a:r>
              <a:rPr lang="pt-BR" dirty="0"/>
              <a:t>{  "cep": "20550-040",  </a:t>
            </a:r>
          </a:p>
          <a:p>
            <a:r>
              <a:rPr lang="pt-BR" dirty="0"/>
              <a:t>   "logradouro": "Rua Almirante Cochrane",  </a:t>
            </a:r>
          </a:p>
          <a:p>
            <a:r>
              <a:rPr lang="pt-BR" dirty="0"/>
              <a:t>   "complemento": "",  </a:t>
            </a:r>
          </a:p>
          <a:p>
            <a:r>
              <a:rPr lang="pt-BR" dirty="0"/>
              <a:t>   "bairro": "Tijuca",  </a:t>
            </a:r>
          </a:p>
          <a:p>
            <a:r>
              <a:rPr lang="pt-BR" dirty="0"/>
              <a:t>   "localidade": "Rio de Janeiro",  </a:t>
            </a:r>
          </a:p>
          <a:p>
            <a:r>
              <a:rPr lang="pt-BR" dirty="0"/>
              <a:t>   "uf": "RJ",  </a:t>
            </a:r>
          </a:p>
          <a:p>
            <a:r>
              <a:rPr lang="pt-BR" dirty="0"/>
              <a:t>   "unidade": "",  </a:t>
            </a:r>
          </a:p>
          <a:p>
            <a:r>
              <a:rPr lang="pt-BR" dirty="0"/>
              <a:t>   "</a:t>
            </a:r>
            <a:r>
              <a:rPr lang="pt-BR" dirty="0" err="1"/>
              <a:t>ibge</a:t>
            </a:r>
            <a:r>
              <a:rPr lang="pt-BR" dirty="0"/>
              <a:t>": "3304557",  </a:t>
            </a:r>
          </a:p>
          <a:p>
            <a:r>
              <a:rPr lang="pt-BR" dirty="0"/>
              <a:t>   "</a:t>
            </a:r>
            <a:r>
              <a:rPr lang="pt-BR" dirty="0" err="1"/>
              <a:t>gia</a:t>
            </a:r>
            <a:r>
              <a:rPr lang="pt-BR" dirty="0"/>
              <a:t>": ""}</a:t>
            </a:r>
          </a:p>
          <a:p>
            <a:r>
              <a:rPr lang="pt-BR" dirty="0"/>
              <a:t>	</a:t>
            </a:r>
          </a:p>
        </p:txBody>
      </p:sp>
      <p:pic>
        <p:nvPicPr>
          <p:cNvPr id="1025" name="DefaultOcx">
            <a:extLst>
              <a:ext uri="{FF2B5EF4-FFF2-40B4-BE49-F238E27FC236}">
                <a16:creationId xmlns:a16="http://schemas.microsoft.com/office/drawing/2014/main" id="{37A9B7C7-F49C-44F7-8F89-AF895112EA88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79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D105D9-B171-476F-B036-139C2B1F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3" y="1210222"/>
            <a:ext cx="11582400" cy="461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</a:t>
            </a:r>
            <a:r>
              <a:rPr lang="pt-BR" sz="2800" dirty="0" err="1"/>
              <a:t>Activity</a:t>
            </a:r>
            <a:r>
              <a:rPr lang="pt-BR" sz="2800" dirty="0"/>
              <a:t> Principal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5E128B-CEF6-4D89-BA11-9BD281C8273A}"/>
              </a:ext>
            </a:extLst>
          </p:cNvPr>
          <p:cNvSpPr/>
          <p:nvPr/>
        </p:nvSpPr>
        <p:spPr>
          <a:xfrm>
            <a:off x="523018" y="1632165"/>
            <a:ext cx="7257195" cy="13923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0FAC447A-C31B-4458-A9F9-1820499C17C7}"/>
              </a:ext>
            </a:extLst>
          </p:cNvPr>
          <p:cNvSpPr/>
          <p:nvPr/>
        </p:nvSpPr>
        <p:spPr>
          <a:xfrm>
            <a:off x="8076235" y="578624"/>
            <a:ext cx="3656987" cy="1407844"/>
          </a:xfrm>
          <a:prstGeom prst="wedgeRectCallout">
            <a:avLst>
              <a:gd name="adj1" fmla="val -58768"/>
              <a:gd name="adj2" fmla="val 259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Criação</a:t>
            </a:r>
            <a:r>
              <a:rPr lang="en-US" sz="3600" dirty="0"/>
              <a:t> </a:t>
            </a:r>
            <a:r>
              <a:rPr lang="en-US" sz="3600" dirty="0" err="1"/>
              <a:t>básica</a:t>
            </a:r>
            <a:r>
              <a:rPr lang="en-US" sz="3600" dirty="0"/>
              <a:t> dos </a:t>
            </a:r>
            <a:r>
              <a:rPr lang="en-US" sz="3600" dirty="0" err="1"/>
              <a:t>componentes</a:t>
            </a:r>
            <a:endParaRPr lang="pt-BR" sz="3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65C60F-D76A-493F-A285-AF6A72F179A8}"/>
              </a:ext>
            </a:extLst>
          </p:cNvPr>
          <p:cNvSpPr/>
          <p:nvPr/>
        </p:nvSpPr>
        <p:spPr>
          <a:xfrm>
            <a:off x="589449" y="3024556"/>
            <a:ext cx="10961689" cy="26806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6885C121-B3FF-47D0-B7F3-5FBFB97A2C90}"/>
              </a:ext>
            </a:extLst>
          </p:cNvPr>
          <p:cNvSpPr/>
          <p:nvPr/>
        </p:nvSpPr>
        <p:spPr>
          <a:xfrm>
            <a:off x="7780213" y="2094402"/>
            <a:ext cx="4249033" cy="1276960"/>
          </a:xfrm>
          <a:prstGeom prst="wedgeRectCallout">
            <a:avLst>
              <a:gd name="adj1" fmla="val -94991"/>
              <a:gd name="adj2" fmla="val 6193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Envia</a:t>
            </a:r>
            <a:r>
              <a:rPr lang="en-US" sz="3200" dirty="0"/>
              <a:t> </a:t>
            </a:r>
            <a:r>
              <a:rPr lang="en-US" sz="3200" dirty="0" err="1"/>
              <a:t>diretamente</a:t>
            </a:r>
            <a:r>
              <a:rPr lang="en-US" sz="3200" dirty="0"/>
              <a:t> PARA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fragmentos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716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- </a:t>
            </a:r>
            <a:r>
              <a:rPr lang="en-US" b="1" cap="none" dirty="0" err="1"/>
              <a:t>Fragmentos</a:t>
            </a:r>
            <a:br>
              <a:rPr lang="en-US" b="1" dirty="0"/>
            </a:b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3DA5DD-B912-4A17-8C5A-DA5E41B6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728000"/>
            <a:ext cx="9934033" cy="56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6763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0D7AB20-D67C-4668-8E80-D8D58DD0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0" y="491758"/>
            <a:ext cx="6361601" cy="56919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2530CF9-2CB0-4EC5-BCC3-B8231539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261" y="609600"/>
            <a:ext cx="4956893" cy="5833201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905318-EB31-4F1B-9D7C-4C2FFD37E8DC}"/>
              </a:ext>
            </a:extLst>
          </p:cNvPr>
          <p:cNvCxnSpPr/>
          <p:nvPr/>
        </p:nvCxnSpPr>
        <p:spPr>
          <a:xfrm flipV="1">
            <a:off x="3978031" y="1969477"/>
            <a:ext cx="3173046" cy="84406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9E703BF-964A-4072-A414-07F986D6C44F}"/>
              </a:ext>
            </a:extLst>
          </p:cNvPr>
          <p:cNvCxnSpPr>
            <a:cxnSpLocks/>
          </p:cNvCxnSpPr>
          <p:nvPr/>
        </p:nvCxnSpPr>
        <p:spPr>
          <a:xfrm>
            <a:off x="2594708" y="3161670"/>
            <a:ext cx="4556369" cy="223876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7741A54-BD28-4F2C-9E09-B9395AE9C936}"/>
              </a:ext>
            </a:extLst>
          </p:cNvPr>
          <p:cNvCxnSpPr>
            <a:cxnSpLocks/>
          </p:cNvCxnSpPr>
          <p:nvPr/>
        </p:nvCxnSpPr>
        <p:spPr>
          <a:xfrm>
            <a:off x="2661138" y="2503030"/>
            <a:ext cx="4630616" cy="167038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42066"/>
            <a:ext cx="11918462" cy="89517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1 - Criando fragmentos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0D7AB20-D67C-4668-8E80-D8D58DD0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8" y="937236"/>
            <a:ext cx="5416285" cy="48461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39A7170-FDD2-43E4-9619-66DC57959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7" y="1588965"/>
            <a:ext cx="8810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1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106730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1 – Criando Fragmentos (2)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14A62E-B861-45E8-89B1-19957DC2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547" y="1180667"/>
            <a:ext cx="8528906" cy="4885968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E9BBCA0-BE1D-40F8-8787-62DC0B42D8DF}"/>
              </a:ext>
            </a:extLst>
          </p:cNvPr>
          <p:cNvCxnSpPr>
            <a:cxnSpLocks/>
          </p:cNvCxnSpPr>
          <p:nvPr/>
        </p:nvCxnSpPr>
        <p:spPr>
          <a:xfrm flipV="1">
            <a:off x="898769" y="5017477"/>
            <a:ext cx="4173416" cy="3126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9626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2 – Criando Fragmentos – Alterar Layout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B853B7-D83D-4FDA-B486-2C49274A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40" y="895930"/>
            <a:ext cx="9202879" cy="47624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DD9AA5-5E40-4EBB-BF64-E809B51EA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38" y="1044723"/>
            <a:ext cx="4684795" cy="3503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C834EB-425E-474B-8AEE-DECD9B6AC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630" y="3741928"/>
            <a:ext cx="3680986" cy="2501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327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Fragmento 1 – Similar para 2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5E91AE-2D5C-428A-8470-6039B082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0" y="4461120"/>
            <a:ext cx="5165969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75C78F-0562-4630-8551-E1AD94983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53" y="4095077"/>
            <a:ext cx="6601002" cy="2224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400BD9-42F3-4246-A6F6-E70C7131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7" y="1511606"/>
            <a:ext cx="4913434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9F6D29-D3FC-4678-8076-62CB4A4A5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75" y="1278486"/>
            <a:ext cx="6507225" cy="2404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80B46BB-F003-4CA1-BF0E-074D8751EBC6}"/>
              </a:ext>
            </a:extLst>
          </p:cNvPr>
          <p:cNvCxnSpPr>
            <a:cxnSpLocks/>
          </p:cNvCxnSpPr>
          <p:nvPr/>
        </p:nvCxnSpPr>
        <p:spPr>
          <a:xfrm flipV="1">
            <a:off x="2803157" y="1872455"/>
            <a:ext cx="3100023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0E258AC-4259-4992-A6ED-467AEBB29E17}"/>
              </a:ext>
            </a:extLst>
          </p:cNvPr>
          <p:cNvCxnSpPr>
            <a:cxnSpLocks/>
          </p:cNvCxnSpPr>
          <p:nvPr/>
        </p:nvCxnSpPr>
        <p:spPr>
          <a:xfrm flipV="1">
            <a:off x="4783015" y="4584639"/>
            <a:ext cx="1272686" cy="40157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0044B3C-1A99-4783-B54C-1CAD4857B2EF}"/>
              </a:ext>
            </a:extLst>
          </p:cNvPr>
          <p:cNvCxnSpPr/>
          <p:nvPr/>
        </p:nvCxnSpPr>
        <p:spPr>
          <a:xfrm>
            <a:off x="468923" y="4954954"/>
            <a:ext cx="3884246" cy="5001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8AC5F4D-5D29-41A5-B9AB-76CA03B643B5}"/>
              </a:ext>
            </a:extLst>
          </p:cNvPr>
          <p:cNvCxnSpPr/>
          <p:nvPr/>
        </p:nvCxnSpPr>
        <p:spPr>
          <a:xfrm flipV="1">
            <a:off x="523020" y="4986215"/>
            <a:ext cx="3619134" cy="4349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Fragmento 1 – Similar para 2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AAA07B-69D9-4B52-BDA4-FC35BA71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095375"/>
            <a:ext cx="1924050" cy="20288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5200CD0-D712-41E4-8547-757AEB19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8780"/>
            <a:ext cx="9474200" cy="42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Fragmentos(Ex1)</a:t>
            </a:r>
            <a:br>
              <a:rPr lang="pt-BR" sz="2800" dirty="0"/>
            </a:br>
            <a:r>
              <a:rPr lang="pt-BR" sz="2800" dirty="0"/>
              <a:t>Código para Fragmento 1 – Similar para 2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4CF1F1-78C2-4501-A57E-6F7A2FEF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8" y="1310542"/>
            <a:ext cx="11543383" cy="4746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7557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5251</TotalTime>
  <Words>577</Words>
  <Application>Microsoft Office PowerPoint</Application>
  <PresentationFormat>Widescreen</PresentationFormat>
  <Paragraphs>123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 2</vt:lpstr>
      <vt:lpstr>HDOfficeLightV0</vt:lpstr>
      <vt:lpstr>Programação para Dispositivos Móveis Aula 8</vt:lpstr>
      <vt:lpstr>Programação para Dispositivos Móveis - Fragmentos </vt:lpstr>
      <vt:lpstr>Programação para Dispositivos Móveis – Fragmentos(Ex1)</vt:lpstr>
      <vt:lpstr>Programação para Dispositivos Móveis – Fragmentos(Ex1) 1 - Criando fragmentos</vt:lpstr>
      <vt:lpstr>Programação para Dispositivos Móveis – Fragmentos(Ex1) 1 – Criando Fragmentos (2)</vt:lpstr>
      <vt:lpstr>Programação para Dispositivos Móveis – Fragmentos(Ex1) 2 – Criando Fragmentos – Alterar Layout</vt:lpstr>
      <vt:lpstr>Programação para Dispositivos Móveis – Fragmentos(Ex1) Código para Fragmento 1 – Similar para 2</vt:lpstr>
      <vt:lpstr>Programação para Dispositivos Móveis – Fragmentos(Ex1) Código para Fragmento 1 – Similar para 2</vt:lpstr>
      <vt:lpstr>Programação para Dispositivos Móveis – Fragmentos(Ex1) Código para Fragmento 1 – Similar para 2</vt:lpstr>
      <vt:lpstr>Programação para Dispositivos Móveis 3 – Inserindo Fragmentos(Ex1)</vt:lpstr>
      <vt:lpstr>Programação para Dispositivos Móveis – Fragmentos(Ex1) Código para Activity Principal</vt:lpstr>
      <vt:lpstr>Programação para Dispositivos Móveis – Fragmentos(Ex1) Código para Activity Principal</vt:lpstr>
      <vt:lpstr>Programação para Dispositivos Móveis – Fragmentos(Ex1) Código para Activity Principal</vt:lpstr>
      <vt:lpstr>Programação para Dispositivos Móveis – Fragmentos(Ex1)</vt:lpstr>
      <vt:lpstr>Programação para Dispositivos Móveis - Fragmentos </vt:lpstr>
      <vt:lpstr>Programação para Dispositivos Móveis – Fragmentos(Ex1) Código para Activity Principal</vt:lpstr>
      <vt:lpstr>Programação para Dispositivos Móveis – Fragmentos(Ex1) Código para Activity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126</cp:revision>
  <dcterms:created xsi:type="dcterms:W3CDTF">2016-08-01T02:15:42Z</dcterms:created>
  <dcterms:modified xsi:type="dcterms:W3CDTF">2018-05-22T22:53:03Z</dcterms:modified>
</cp:coreProperties>
</file>