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4"/>
  </p:notesMasterIdLst>
  <p:sldIdLst>
    <p:sldId id="256" r:id="rId2"/>
    <p:sldId id="277" r:id="rId3"/>
    <p:sldId id="278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6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62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9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40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7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3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2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652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02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86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85A6-323B-4A91-AABD-36397DD37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E2D2C-D0DC-4DFC-BCB0-B0DA4B17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B332A-60AE-4666-BAC5-AE7EE2BC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03ED4-AEE4-467A-87D4-866C17D5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5EA3F-A635-4066-8497-AC82F02A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9D58A-3EAA-4DDF-A04C-00762291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595E5-B879-4E18-8166-112556BA2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FA566-4F7D-4564-877A-F02866B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4CCD1-17AB-42C7-A703-F76E5454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B9136-7FB6-4F26-A1BA-5DBCD45C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93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6F7F95-46DB-4DEB-A111-7B0E890C5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61E0E0-9E0E-49AF-9C0D-9B7572FA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30112-32A8-4E41-9FC7-E32C11B1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5ED13-9C63-464C-B3E4-985E4AD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8248D-BE49-4E4B-838F-29A251D5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24610-91D1-4CD5-A562-DEBC175F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23D48C-6174-4996-87BB-6934909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53557-13AE-469E-A0EE-1CAFD9B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6F717-61FB-4471-B40A-3EDB8A25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C0BC8-469F-493E-A1E0-10AD0D66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1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FFE8-428C-43E0-AFDA-E7C0FD7C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79A19-8E65-4D67-83DC-8A020911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44DA-F226-428E-9019-D2D7ABBA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DFC06-301F-4847-ADFF-D0E7C9EE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23325B-51EB-469A-8BB9-7B99581C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44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181D5-04FB-4D80-A43F-4A8CCBD1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AD1E-AAA3-42DE-B919-D1F0AF23C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A9F347-DEAC-46DB-9BCE-300DE2F3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138395-4A23-40F6-98A6-E52DED43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DC2E8-B870-4E60-8856-0C9E72D0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B8049-9DF6-4A76-91D0-E0B13AFE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5F1BC-9283-4D83-B4AE-95DDE1B0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28A485-B9D2-4F03-895C-7FC882BE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9A0E4-CF67-458C-837D-00935B53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8EA123-EE2F-4A10-B967-022C3B7AF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69F212-EE14-441D-932B-05F7830ED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A27067-D96A-4274-BBAC-7B58F6DE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7FBCC8-76FE-4E92-9A7A-EF03ADAD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AD8CCD-073C-453C-BD5D-58D06CB9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0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435A4-16D8-4245-B614-B753ECC0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63D08-C95F-4842-B4F7-2DD68D3A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0A5975-7764-4F28-BBEC-463D44B7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30027E-9F03-4CAC-BDBF-C0A32D3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40C2AD-918E-46CF-9522-C99273BB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681BDF-AE10-4527-A744-1206928C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546E3C-4F8D-48D7-8A4E-A70BF9DF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3E14C-0250-49E5-BF8E-59A98A56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06A91-CDD1-4F96-A722-BD2128B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19B315-768A-42FD-895E-4037D7C6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49E38-1BC4-4F19-9501-225EEA7A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8EDD31-7C23-42EA-A926-1A3BC0FA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5BFAB-F752-4675-A195-A206615F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0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D00-E491-4FE6-94B8-BF3F0439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474132-5AD2-44F8-926C-D9F7B31D2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939A6B-D07F-4D15-B684-6EE6AF50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74B384-3CB7-404F-BF78-865A5F94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C0C334-B672-461C-A11C-1C485C42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6865F8-609F-48CD-B5B6-A8FA5A35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7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002A7C-1B1D-4E5E-9791-59BBA7A6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99D65E-DF6B-4856-B62A-EC6634D5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716AF-B905-42B5-AEFF-99C7CDBFE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05/03/2018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6D479-4622-4363-BA6D-95175871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A9A88-C954-4552-867F-E9873BF68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I</a:t>
            </a:r>
            <a:br>
              <a:rPr lang="en-US" dirty="0"/>
            </a:br>
            <a:r>
              <a:rPr lang="en-US" sz="2800" dirty="0"/>
              <a:t>(Aula 2 – </a:t>
            </a:r>
            <a:r>
              <a:rPr lang="en-US" sz="2800" dirty="0" err="1"/>
              <a:t>Resolução</a:t>
            </a:r>
            <a:r>
              <a:rPr lang="en-US" sz="2800" dirty="0"/>
              <a:t> de </a:t>
            </a:r>
            <a:r>
              <a:rPr lang="en-US" sz="2800" dirty="0" err="1"/>
              <a:t>Exercícios</a:t>
            </a:r>
            <a:r>
              <a:rPr lang="en-US" sz="2800" dirty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429" y="13652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</a:t>
            </a:r>
            <a:br>
              <a:rPr lang="en-US" sz="5400" dirty="0"/>
            </a:br>
            <a:r>
              <a:rPr lang="en-US" sz="4900" b="1" dirty="0" err="1"/>
              <a:t>Exercício</a:t>
            </a:r>
            <a:r>
              <a:rPr lang="en-US" sz="4900" b="1" dirty="0"/>
              <a:t> 4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1A41B4-5F0D-4F22-A16A-117EFC8A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396" y="1588764"/>
            <a:ext cx="9781120" cy="47675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41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429" y="13652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</a:t>
            </a:r>
            <a:br>
              <a:rPr lang="en-US" sz="5400" dirty="0"/>
            </a:br>
            <a:r>
              <a:rPr lang="en-US" sz="4900" b="1" dirty="0" err="1"/>
              <a:t>Exercício</a:t>
            </a:r>
            <a:r>
              <a:rPr lang="en-US" sz="4900" b="1" dirty="0"/>
              <a:t> 5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7CF066-FC18-436E-8C12-291A604E4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8873"/>
            <a:ext cx="5644867" cy="27514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70A582-759C-466E-A884-7FDE4D1C5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1" y="1462087"/>
            <a:ext cx="6065618" cy="48942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DE20CC4-F112-4C6C-B15C-82CECA1768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25" t="18227" b="9991"/>
          <a:stretch/>
        </p:blipFill>
        <p:spPr>
          <a:xfrm>
            <a:off x="5508079" y="136525"/>
            <a:ext cx="5290642" cy="312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6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07" y="129828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</a:t>
            </a:r>
            <a:br>
              <a:rPr lang="en-US" sz="5400" dirty="0"/>
            </a:br>
            <a:r>
              <a:rPr lang="en-US" sz="4900" b="1" dirty="0" err="1"/>
              <a:t>Exercício</a:t>
            </a:r>
            <a:r>
              <a:rPr lang="en-US" sz="4900" b="1" dirty="0"/>
              <a:t> 6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70A582-759C-466E-A884-7FDE4D1C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5" y="1462086"/>
            <a:ext cx="6065618" cy="48942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545F5D-22D8-4A2B-BFB6-115A0F155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29826"/>
            <a:ext cx="3652354" cy="13255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C0EBCA-3600-4F5C-8410-1D53AC83D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419" y="206191"/>
            <a:ext cx="4542248" cy="3703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7CF066-FC18-436E-8C12-291A604E4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282" y="3589727"/>
            <a:ext cx="5675965" cy="27666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51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282258"/>
          </a:xfrm>
        </p:spPr>
        <p:txBody>
          <a:bodyPr>
            <a:no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Arrays – Ex 2  (1)</a:t>
            </a:r>
            <a:br>
              <a:rPr lang="en-US" sz="4800" dirty="0"/>
            </a:br>
            <a:r>
              <a:rPr lang="en-US" sz="3600" dirty="0"/>
              <a:t>- </a:t>
            </a:r>
            <a:r>
              <a:rPr lang="en-US" sz="2400" dirty="0" err="1"/>
              <a:t>Coloque</a:t>
            </a:r>
            <a:r>
              <a:rPr lang="en-US" sz="2400" dirty="0"/>
              <a:t> a lista </a:t>
            </a:r>
            <a:r>
              <a:rPr lang="en-US" sz="2400" dirty="0" err="1"/>
              <a:t>abaixo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um array e </a:t>
            </a:r>
            <a:r>
              <a:rPr lang="en-US" sz="2400" dirty="0" err="1"/>
              <a:t>mostre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totais</a:t>
            </a:r>
            <a:r>
              <a:rPr lang="en-US" sz="3600" dirty="0"/>
              <a:t> </a:t>
            </a:r>
            <a:endParaRPr lang="pt-BR" sz="36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73" y="1570035"/>
            <a:ext cx="11095054" cy="44767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package aula1_ex2;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import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java.util.Scanner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public class Aula1_EX2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public static void main(String[]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//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Classe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leitura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da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biblioteca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java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Scanner input = new Scanner(System.in);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o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numero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0; //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Quantos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serão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lidos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double aV1, aV2, aV3;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for(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=0 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 + (i+1)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AV1: ");   aV1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AV2: ");   aV2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AV3: ");   aV3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double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mediaFinal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mediaMenorNota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(aV1,aV2,aV3);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("Media final do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:"+ (i+1) + " = "+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mediaFinal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}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8821" y="6406905"/>
            <a:ext cx="6672887" cy="365125"/>
          </a:xfrm>
        </p:spPr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A30A3C-01C7-4D71-BB95-37F7D066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443121-1E85-426C-8E0A-AF0C4C2F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170034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023247"/>
          </a:xfrm>
        </p:spPr>
        <p:txBody>
          <a:bodyPr>
            <a:no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</a:t>
            </a:r>
            <a:r>
              <a:rPr lang="en-US" dirty="0"/>
              <a:t>– Arrays – Ex 2 (2)</a:t>
            </a:r>
            <a:br>
              <a:rPr lang="en-US" dirty="0"/>
            </a:br>
            <a:r>
              <a:rPr lang="en-US" sz="3600" dirty="0"/>
              <a:t>- </a:t>
            </a:r>
            <a:r>
              <a:rPr lang="en-US" sz="2000" dirty="0" err="1"/>
              <a:t>Coloque</a:t>
            </a:r>
            <a:r>
              <a:rPr lang="en-US" sz="2000" dirty="0"/>
              <a:t> a lista </a:t>
            </a:r>
            <a:r>
              <a:rPr lang="en-US" sz="2000" dirty="0" err="1"/>
              <a:t>abaixo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array e </a:t>
            </a:r>
            <a:r>
              <a:rPr lang="en-US" sz="2000" dirty="0" err="1"/>
              <a:t>mostre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totais</a:t>
            </a:r>
            <a:endParaRPr lang="pt-BR" sz="2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009" y="1664677"/>
            <a:ext cx="10876149" cy="41485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/*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Retorna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média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eliminando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menor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nota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public static double </a:t>
            </a:r>
            <a:r>
              <a:rPr lang="en-US" sz="18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mediaMenorNota</a:t>
            </a: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(double av1,double av2, double av3){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if (av1 &lt;= av2){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if(av1 &lt;= av3){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return (av2+av3)/2;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return (av1+av2)/2;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if(av3 &lt;= av2){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return (av1+av2)/2;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return (av1+av3)/2;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}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102860" y="6248400"/>
            <a:ext cx="6672887" cy="365125"/>
          </a:xfrm>
        </p:spPr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87E158-F31F-464E-B674-B022649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04AD9A-A7BB-4B4B-84BD-731DD2A0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39697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023247"/>
          </a:xfrm>
        </p:spPr>
        <p:txBody>
          <a:bodyPr>
            <a:no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</a:t>
            </a:r>
            <a:r>
              <a:rPr lang="en-US" dirty="0"/>
              <a:t>– Arrays – Ex 2 - </a:t>
            </a:r>
            <a:r>
              <a:rPr lang="en-US" dirty="0" err="1"/>
              <a:t>Resolução</a:t>
            </a:r>
            <a:br>
              <a:rPr lang="en-US" dirty="0"/>
            </a:br>
            <a:endParaRPr lang="pt-BR" sz="20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102860" y="6248400"/>
            <a:ext cx="6672887" cy="365125"/>
          </a:xfrm>
        </p:spPr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87E158-F31F-464E-B674-B022649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04AD9A-A7BB-4B4B-84BD-731DD2A0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938F970-7793-40AE-BB53-EE8DF076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41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215207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pt-BR" sz="4800" dirty="0"/>
              <a:t>Classes, atributos e métodos</a:t>
            </a:r>
            <a:br>
              <a:rPr lang="en-US" sz="4800" dirty="0"/>
            </a:br>
            <a:r>
              <a:rPr lang="en-US" sz="4800" dirty="0" err="1"/>
              <a:t>Exemplo</a:t>
            </a:r>
            <a:r>
              <a:rPr lang="en-US" sz="4800" dirty="0"/>
              <a:t> 1</a:t>
            </a:r>
            <a:r>
              <a:rPr lang="en-US" sz="3600" dirty="0"/>
              <a:t>.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7DBCCF-D89C-4027-AD00-67CE29D40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7" y="1495020"/>
            <a:ext cx="8467002" cy="4906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1CA038-11DA-4350-BB7F-B50ABB761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099" y="947709"/>
            <a:ext cx="5895975" cy="2219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9A26856-F992-4403-AEB7-396ABEA0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461" y="4280509"/>
            <a:ext cx="3371850" cy="1819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36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pt-BR" sz="4800" dirty="0"/>
              <a:t>Classes, atributos e métodos</a:t>
            </a:r>
            <a:br>
              <a:rPr lang="pt-BR" sz="4800" dirty="0"/>
            </a:br>
            <a:r>
              <a:rPr lang="en-US" sz="4800" dirty="0" err="1"/>
              <a:t>Exercicios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DE2B6-313A-4DBC-B805-3BC7459B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Exercicio</a:t>
            </a:r>
            <a:r>
              <a:rPr lang="en-US" dirty="0"/>
              <a:t> 1 –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PessoaView</a:t>
            </a:r>
            <a:r>
              <a:rPr lang="en-US" dirty="0"/>
              <a:t>” que </a:t>
            </a:r>
            <a:r>
              <a:rPr lang="en-US" dirty="0" err="1"/>
              <a:t>receba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e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ao</a:t>
            </a:r>
            <a:r>
              <a:rPr lang="en-US" dirty="0"/>
              <a:t> chamado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JOptionPane</a:t>
            </a:r>
            <a:r>
              <a:rPr lang="en-US" dirty="0"/>
              <a:t> (ou terminal)</a:t>
            </a:r>
          </a:p>
          <a:p>
            <a:r>
              <a:rPr lang="en-US" dirty="0" err="1"/>
              <a:t>Exercicio</a:t>
            </a:r>
            <a:r>
              <a:rPr lang="en-US" dirty="0"/>
              <a:t> 2 – </a:t>
            </a:r>
            <a:r>
              <a:rPr lang="en-US" dirty="0" err="1"/>
              <a:t>Acrescente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PessoaView</a:t>
            </a:r>
            <a:r>
              <a:rPr lang="en-US" dirty="0"/>
              <a:t>”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r>
              <a:rPr lang="en-US" dirty="0"/>
              <a:t>.</a:t>
            </a:r>
          </a:p>
          <a:p>
            <a:r>
              <a:rPr lang="en-US" dirty="0" err="1"/>
              <a:t>Exercício</a:t>
            </a:r>
            <a:r>
              <a:rPr lang="en-US" dirty="0"/>
              <a:t> 3 –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Administracao</a:t>
            </a:r>
            <a:r>
              <a:rPr lang="en-US" dirty="0"/>
              <a:t>” que </a:t>
            </a:r>
            <a:r>
              <a:rPr lang="en-US" dirty="0" err="1"/>
              <a:t>contenha</a:t>
            </a:r>
            <a:r>
              <a:rPr lang="en-US" dirty="0"/>
              <a:t> um Array de até 100 pessoas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Processa</a:t>
            </a:r>
            <a:r>
              <a:rPr lang="en-US" dirty="0"/>
              <a:t>”:</a:t>
            </a:r>
          </a:p>
          <a:p>
            <a:pPr lvl="2"/>
            <a:r>
              <a:rPr lang="en-US" dirty="0" err="1"/>
              <a:t>Cria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PessoaView</a:t>
            </a:r>
            <a:r>
              <a:rPr lang="en-US" dirty="0"/>
              <a:t>” e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endParaRPr lang="en-US" dirty="0"/>
          </a:p>
          <a:p>
            <a:pPr lvl="2"/>
            <a:r>
              <a:rPr lang="en-US" dirty="0" err="1"/>
              <a:t>Pega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lidos e </a:t>
            </a:r>
            <a:r>
              <a:rPr lang="en-US" dirty="0" err="1"/>
              <a:t>cria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endParaRPr lang="en-US" dirty="0"/>
          </a:p>
          <a:p>
            <a:pPr lvl="2"/>
            <a:r>
              <a:rPr lang="en-US" dirty="0" err="1"/>
              <a:t>Insere</a:t>
            </a:r>
            <a:r>
              <a:rPr lang="en-US" dirty="0"/>
              <a:t> 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no Array</a:t>
            </a:r>
          </a:p>
          <a:p>
            <a:pPr lvl="1"/>
            <a:r>
              <a:rPr lang="en-US" dirty="0"/>
              <a:t>Lista: </a:t>
            </a:r>
          </a:p>
          <a:p>
            <a:pPr lvl="2"/>
            <a:r>
              <a:rPr lang="en-US" dirty="0" err="1"/>
              <a:t>Escreve</a:t>
            </a:r>
            <a:r>
              <a:rPr lang="en-US" dirty="0"/>
              <a:t> no terminal a lista de pessoas </a:t>
            </a:r>
            <a:r>
              <a:rPr lang="en-US" dirty="0" err="1"/>
              <a:t>lidas</a:t>
            </a:r>
            <a:endParaRPr lang="en-US" dirty="0"/>
          </a:p>
          <a:p>
            <a:r>
              <a:rPr lang="en-US" dirty="0" err="1"/>
              <a:t>Exercício</a:t>
            </a:r>
            <a:r>
              <a:rPr lang="en-US" dirty="0"/>
              <a:t> 4 –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 que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produto</a:t>
            </a:r>
            <a:r>
              <a:rPr lang="en-US" dirty="0"/>
              <a:t>, </a:t>
            </a:r>
            <a:r>
              <a:rPr lang="en-US" dirty="0" err="1"/>
              <a:t>quantidade</a:t>
            </a:r>
            <a:r>
              <a:rPr lang="en-US" dirty="0"/>
              <a:t> e </a:t>
            </a:r>
            <a:r>
              <a:rPr lang="en-US" dirty="0" err="1"/>
              <a:t>preço</a:t>
            </a:r>
            <a:r>
              <a:rPr lang="en-US" dirty="0"/>
              <a:t> e um </a:t>
            </a:r>
            <a:r>
              <a:rPr lang="en-US" dirty="0" err="1"/>
              <a:t>método</a:t>
            </a:r>
            <a:r>
              <a:rPr lang="en-US" dirty="0"/>
              <a:t> para calculary o total do valor do </a:t>
            </a:r>
            <a:r>
              <a:rPr lang="en-US" dirty="0" err="1"/>
              <a:t>estoque</a:t>
            </a:r>
            <a:r>
              <a:rPr lang="en-US" dirty="0"/>
              <a:t> </a:t>
            </a:r>
            <a:r>
              <a:rPr lang="en-US" dirty="0" err="1"/>
              <a:t>daquele</a:t>
            </a:r>
            <a:r>
              <a:rPr lang="en-US" dirty="0"/>
              <a:t> </a:t>
            </a:r>
            <a:r>
              <a:rPr lang="en-US" dirty="0" err="1"/>
              <a:t>produto</a:t>
            </a:r>
            <a:endParaRPr lang="en-US" dirty="0"/>
          </a:p>
          <a:p>
            <a:r>
              <a:rPr lang="en-US" dirty="0" err="1"/>
              <a:t>Exercício</a:t>
            </a:r>
            <a:r>
              <a:rPr lang="en-US" dirty="0"/>
              <a:t> 5 –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</a:t>
            </a:r>
            <a:r>
              <a:rPr lang="en-US" dirty="0" err="1"/>
              <a:t>visualizar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do </a:t>
            </a:r>
            <a:r>
              <a:rPr lang="en-US" dirty="0" err="1"/>
              <a:t>produto</a:t>
            </a:r>
            <a:r>
              <a:rPr lang="en-US" dirty="0"/>
              <a:t>(</a:t>
            </a:r>
            <a:r>
              <a:rPr lang="en-US" dirty="0" err="1"/>
              <a:t>Exercicio</a:t>
            </a:r>
            <a:r>
              <a:rPr lang="en-US" dirty="0"/>
              <a:t>  2) e o seu total </a:t>
            </a:r>
            <a:r>
              <a:rPr lang="en-US" dirty="0" err="1"/>
              <a:t>recebendo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do </a:t>
            </a:r>
            <a:r>
              <a:rPr lang="en-US" dirty="0" err="1"/>
              <a:t>atributo</a:t>
            </a:r>
            <a:r>
              <a:rPr lang="en-US" dirty="0"/>
              <a:t> do </a:t>
            </a:r>
            <a:r>
              <a:rPr lang="en-US" dirty="0" err="1"/>
              <a:t>produto</a:t>
            </a:r>
            <a:r>
              <a:rPr lang="en-US" dirty="0"/>
              <a:t> (Terminal ou </a:t>
            </a:r>
            <a:r>
              <a:rPr lang="en-US" dirty="0" err="1"/>
              <a:t>JOptionPane</a:t>
            </a:r>
            <a:r>
              <a:rPr lang="en-US" dirty="0"/>
              <a:t>)- </a:t>
            </a:r>
          </a:p>
          <a:p>
            <a:r>
              <a:rPr lang="en-US" dirty="0" err="1"/>
              <a:t>Exercício</a:t>
            </a:r>
            <a:r>
              <a:rPr lang="en-US" dirty="0"/>
              <a:t> 6 –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Estoque</a:t>
            </a:r>
            <a:r>
              <a:rPr lang="en-US" dirty="0"/>
              <a:t>”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moldes</a:t>
            </a:r>
            <a:r>
              <a:rPr lang="en-US" dirty="0"/>
              <a:t> do </a:t>
            </a:r>
            <a:r>
              <a:rPr lang="en-US" dirty="0" err="1"/>
              <a:t>exercício</a:t>
            </a:r>
            <a:r>
              <a:rPr lang="en-US" dirty="0"/>
              <a:t> (3) e </a:t>
            </a:r>
            <a:r>
              <a:rPr lang="en-US" dirty="0" err="1"/>
              <a:t>mostre</a:t>
            </a:r>
            <a:r>
              <a:rPr lang="en-US" dirty="0"/>
              <a:t> o total do </a:t>
            </a:r>
            <a:r>
              <a:rPr lang="en-US" dirty="0" err="1"/>
              <a:t>estoque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20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429" y="13652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</a:t>
            </a:r>
            <a:br>
              <a:rPr lang="en-US" sz="5400" dirty="0"/>
            </a:br>
            <a:r>
              <a:rPr lang="en-US" sz="4900" b="1" dirty="0" err="1"/>
              <a:t>Exercício</a:t>
            </a:r>
            <a:r>
              <a:rPr lang="en-US" sz="4900" b="1" dirty="0"/>
              <a:t> 1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5626836-5E27-4170-B3B2-B872A1042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7" y="2234275"/>
            <a:ext cx="8871999" cy="4113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79A3911-735F-47DD-A7AD-4A330CB980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6" t="18974" r="362" b="14868"/>
          <a:stretch/>
        </p:blipFill>
        <p:spPr>
          <a:xfrm>
            <a:off x="4031627" y="223514"/>
            <a:ext cx="5733166" cy="1624667"/>
          </a:xfrm>
          <a:prstGeom prst="round2DiagRect">
            <a:avLst>
              <a:gd name="adj1" fmla="val 16667"/>
              <a:gd name="adj2" fmla="val 1182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AE907E-CB73-45A0-B224-FCFC87B59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883" y="1526919"/>
            <a:ext cx="5630229" cy="3682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22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7295" y="184915"/>
            <a:ext cx="4298414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</a:t>
            </a:r>
            <a:br>
              <a:rPr lang="en-US" sz="5400" dirty="0"/>
            </a:br>
            <a:r>
              <a:rPr lang="en-US" sz="4900" b="1" dirty="0" err="1"/>
              <a:t>Exercício</a:t>
            </a:r>
            <a:r>
              <a:rPr lang="en-US" sz="4900" b="1" dirty="0"/>
              <a:t> 2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AB29AC-C3A0-4264-9685-953E52791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0" y="184915"/>
            <a:ext cx="7038899" cy="6075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8D1C94-4FCF-4ED4-8C39-26F5BAB13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21" t="24629" b="16645"/>
          <a:stretch/>
        </p:blipFill>
        <p:spPr>
          <a:xfrm>
            <a:off x="7500008" y="1872868"/>
            <a:ext cx="4193755" cy="1454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14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429" y="13652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</a:t>
            </a:r>
            <a:br>
              <a:rPr lang="en-US" sz="5400" dirty="0"/>
            </a:br>
            <a:r>
              <a:rPr lang="en-US" sz="4900" b="1" dirty="0" err="1"/>
              <a:t>Exercício</a:t>
            </a:r>
            <a:r>
              <a:rPr lang="en-US" sz="4900" b="1" dirty="0"/>
              <a:t> 3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05/03/2018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4AE907E-CB73-45A0-B224-FCFC87B5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32" y="524384"/>
            <a:ext cx="5630229" cy="3682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41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</TotalTime>
  <Words>716</Words>
  <Application>Microsoft Office PowerPoint</Application>
  <PresentationFormat>Widescreen</PresentationFormat>
  <Paragraphs>109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Tema do Office</vt:lpstr>
      <vt:lpstr>Programação I (Aula 2 – Resolução de Exercícios)</vt:lpstr>
      <vt:lpstr>Programação I – Arrays – Ex 2  (1) - Coloque a lista abaixo em um array e mostre os totais </vt:lpstr>
      <vt:lpstr>Programação I – Arrays – Ex 2 (2) - Coloque a lista abaixo em um array e mostre os totais</vt:lpstr>
      <vt:lpstr>Programação I – Arrays – Ex 2 - Resolução </vt:lpstr>
      <vt:lpstr>Programação I – Classes, atributos e métodos Exemplo 1.</vt:lpstr>
      <vt:lpstr>Programação I – Classes, atributos e métodos Exercicios</vt:lpstr>
      <vt:lpstr>Programação I Exercício 1</vt:lpstr>
      <vt:lpstr>Programação I Exercício 2</vt:lpstr>
      <vt:lpstr>Programação I Exercício 3</vt:lpstr>
      <vt:lpstr>Programação I Exercício 4</vt:lpstr>
      <vt:lpstr>Programação I Exercício 5</vt:lpstr>
      <vt:lpstr>Programação I Exercício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97</cp:revision>
  <dcterms:created xsi:type="dcterms:W3CDTF">2016-08-01T02:15:42Z</dcterms:created>
  <dcterms:modified xsi:type="dcterms:W3CDTF">2018-03-05T00:05:36Z</dcterms:modified>
</cp:coreProperties>
</file>