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8"/>
  </p:notesMasterIdLst>
  <p:sldIdLst>
    <p:sldId id="256" r:id="rId2"/>
    <p:sldId id="282" r:id="rId3"/>
    <p:sldId id="304" r:id="rId4"/>
    <p:sldId id="311" r:id="rId5"/>
    <p:sldId id="312" r:id="rId6"/>
    <p:sldId id="31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6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575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Métodos</a:t>
            </a:r>
            <a:endParaRPr lang="en-US" dirty="0"/>
          </a:p>
          <a:p>
            <a:r>
              <a:rPr lang="en-US" dirty="0" err="1"/>
              <a:t>Adicionar</a:t>
            </a:r>
            <a:r>
              <a:rPr lang="en-US" baseline="0" dirty="0"/>
              <a:t> </a:t>
            </a:r>
            <a:r>
              <a:rPr lang="en-US" baseline="0" dirty="0" err="1"/>
              <a:t>atributos</a:t>
            </a:r>
            <a:endParaRPr lang="en-US" baseline="0" dirty="0"/>
          </a:p>
          <a:p>
            <a:r>
              <a:rPr lang="en-US" baseline="0" dirty="0" err="1"/>
              <a:t>Herança</a:t>
            </a:r>
            <a:r>
              <a:rPr lang="en-US" baseline="0" dirty="0"/>
              <a:t> de </a:t>
            </a:r>
            <a:r>
              <a:rPr lang="en-US" baseline="0" dirty="0" err="1"/>
              <a:t>Classe</a:t>
            </a:r>
            <a:r>
              <a:rPr lang="en-US" baseline="0" dirty="0"/>
              <a:t>, </a:t>
            </a:r>
          </a:p>
          <a:p>
            <a:r>
              <a:rPr lang="en-US" baseline="0" dirty="0" err="1"/>
              <a:t>Classe</a:t>
            </a:r>
            <a:r>
              <a:rPr lang="en-US" baseline="0" dirty="0"/>
              <a:t> </a:t>
            </a:r>
            <a:r>
              <a:rPr lang="en-US" baseline="0" dirty="0" err="1"/>
              <a:t>Abstrata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778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Métodos</a:t>
            </a:r>
            <a:endParaRPr lang="en-US" dirty="0"/>
          </a:p>
          <a:p>
            <a:r>
              <a:rPr lang="en-US" dirty="0" err="1"/>
              <a:t>Adicionar</a:t>
            </a:r>
            <a:r>
              <a:rPr lang="en-US" baseline="0" dirty="0"/>
              <a:t> </a:t>
            </a:r>
            <a:r>
              <a:rPr lang="en-US" baseline="0" dirty="0" err="1"/>
              <a:t>atributos</a:t>
            </a:r>
            <a:endParaRPr lang="en-US" baseline="0" dirty="0"/>
          </a:p>
          <a:p>
            <a:r>
              <a:rPr lang="en-US" baseline="0" dirty="0" err="1"/>
              <a:t>Herança</a:t>
            </a:r>
            <a:r>
              <a:rPr lang="en-US" baseline="0" dirty="0"/>
              <a:t> de </a:t>
            </a:r>
            <a:r>
              <a:rPr lang="en-US" baseline="0" dirty="0" err="1"/>
              <a:t>Classe</a:t>
            </a:r>
            <a:r>
              <a:rPr lang="en-US" baseline="0" dirty="0"/>
              <a:t>, </a:t>
            </a:r>
          </a:p>
          <a:p>
            <a:r>
              <a:rPr lang="en-US" baseline="0" dirty="0" err="1"/>
              <a:t>Classe</a:t>
            </a:r>
            <a:r>
              <a:rPr lang="en-US" baseline="0" dirty="0"/>
              <a:t> </a:t>
            </a:r>
            <a:r>
              <a:rPr lang="en-US" baseline="0" dirty="0" err="1"/>
              <a:t>Abstrata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29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Métodos</a:t>
            </a:r>
            <a:endParaRPr lang="en-US" dirty="0"/>
          </a:p>
          <a:p>
            <a:r>
              <a:rPr lang="en-US" dirty="0" err="1"/>
              <a:t>Adicionar</a:t>
            </a:r>
            <a:r>
              <a:rPr lang="en-US" baseline="0" dirty="0"/>
              <a:t> </a:t>
            </a:r>
            <a:r>
              <a:rPr lang="en-US" baseline="0" dirty="0" err="1"/>
              <a:t>atributos</a:t>
            </a:r>
            <a:endParaRPr lang="en-US" baseline="0" dirty="0"/>
          </a:p>
          <a:p>
            <a:r>
              <a:rPr lang="en-US" baseline="0" dirty="0" err="1"/>
              <a:t>Herança</a:t>
            </a:r>
            <a:r>
              <a:rPr lang="en-US" baseline="0" dirty="0"/>
              <a:t> de </a:t>
            </a:r>
            <a:r>
              <a:rPr lang="en-US" baseline="0" dirty="0" err="1"/>
              <a:t>Classe</a:t>
            </a:r>
            <a:r>
              <a:rPr lang="en-US" baseline="0" dirty="0"/>
              <a:t>, </a:t>
            </a:r>
          </a:p>
          <a:p>
            <a:r>
              <a:rPr lang="en-US" baseline="0" dirty="0" err="1"/>
              <a:t>Classe</a:t>
            </a:r>
            <a:r>
              <a:rPr lang="en-US" baseline="0" dirty="0"/>
              <a:t> </a:t>
            </a:r>
            <a:r>
              <a:rPr lang="en-US" baseline="0" dirty="0" err="1"/>
              <a:t>Abstrata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6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Métodos</a:t>
            </a:r>
            <a:endParaRPr lang="en-US" dirty="0"/>
          </a:p>
          <a:p>
            <a:r>
              <a:rPr lang="en-US" dirty="0" err="1"/>
              <a:t>Adicionar</a:t>
            </a:r>
            <a:r>
              <a:rPr lang="en-US" baseline="0" dirty="0"/>
              <a:t> </a:t>
            </a:r>
            <a:r>
              <a:rPr lang="en-US" baseline="0" dirty="0" err="1"/>
              <a:t>atributos</a:t>
            </a:r>
            <a:endParaRPr lang="en-US" baseline="0" dirty="0"/>
          </a:p>
          <a:p>
            <a:r>
              <a:rPr lang="en-US" baseline="0" dirty="0" err="1"/>
              <a:t>Herança</a:t>
            </a:r>
            <a:r>
              <a:rPr lang="en-US" baseline="0" dirty="0"/>
              <a:t> de </a:t>
            </a:r>
            <a:r>
              <a:rPr lang="en-US" baseline="0" dirty="0" err="1"/>
              <a:t>Classe</a:t>
            </a:r>
            <a:r>
              <a:rPr lang="en-US" baseline="0" dirty="0"/>
              <a:t>, </a:t>
            </a:r>
          </a:p>
          <a:p>
            <a:r>
              <a:rPr lang="en-US" baseline="0" dirty="0" err="1"/>
              <a:t>Classe</a:t>
            </a:r>
            <a:r>
              <a:rPr lang="en-US" baseline="0" dirty="0"/>
              <a:t> </a:t>
            </a:r>
            <a:r>
              <a:rPr lang="en-US" baseline="0" dirty="0" err="1"/>
              <a:t>Abstrata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93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185A6-323B-4A91-AABD-36397DD37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AE2D2C-D0DC-4DFC-BCB0-B0DA4B17A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9B332A-60AE-4666-BAC5-AE7EE2BC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E03ED4-AEE4-467A-87D4-866C17D5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B5EA3F-A635-4066-8497-AC82F02A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7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9D58A-3EAA-4DDF-A04C-00762291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0595E5-B879-4E18-8166-112556BA2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FFA566-4F7D-4564-877A-F02866B6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34CCD1-17AB-42C7-A703-F76E5454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B9136-7FB6-4F26-A1BA-5DBCD45C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93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6F7F95-46DB-4DEB-A111-7B0E890C5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61E0E0-9E0E-49AF-9C0D-9B7572FA0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830112-32A8-4E41-9FC7-E32C11B1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15ED13-9C63-464C-B3E4-985E4ADB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88248D-BE49-4E4B-838F-29A251D5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3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24610-91D1-4CD5-A562-DEBC175F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23D48C-6174-4996-87BB-69349096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453557-13AE-469E-A0EE-1CAFD9BD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66F717-61FB-4471-B40A-3EDB8A25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8C0BC8-469F-493E-A1E0-10AD0D66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51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CFFE8-428C-43E0-AFDA-E7C0FD7C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979A19-8E65-4D67-83DC-8A020911D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7744DA-F226-428E-9019-D2D7ABBA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6DFC06-301F-4847-ADFF-D0E7C9EE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23325B-51EB-469A-8BB9-7B99581C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44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181D5-04FB-4D80-A43F-4A8CCBD1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0AD1E-AAA3-42DE-B919-D1F0AF23C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A9F347-DEAC-46DB-9BCE-300DE2F33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138395-4A23-40F6-98A6-E52DED43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7DC2E8-B870-4E60-8856-0C9E72D0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DB8049-9DF6-4A76-91D0-E0B13AFE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59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5F1BC-9283-4D83-B4AE-95DDE1B0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28A485-B9D2-4F03-895C-7FC882BE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E9A0E4-CF67-458C-837D-00935B53E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8EA123-EE2F-4A10-B967-022C3B7AF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69F212-EE14-441D-932B-05F7830ED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A27067-D96A-4274-BBAC-7B58F6DE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7FBCC8-76FE-4E92-9A7A-EF03ADAD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AD8CCD-073C-453C-BD5D-58D06CB9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10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435A4-16D8-4245-B614-B753ECC0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063D08-C95F-4842-B4F7-2DD68D3A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0A5975-7764-4F28-BBEC-463D44B7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30027E-9F03-4CAC-BDBF-C0A32D3D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97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40C2AD-918E-46CF-9522-C99273BB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681BDF-AE10-4527-A744-1206928C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546E3C-4F8D-48D7-8A4E-A70BF9DF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29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3E14C-0250-49E5-BF8E-59A98A56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806A91-CDD1-4F96-A722-BD2128B97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19B315-768A-42FD-895E-4037D7C6D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49E38-1BC4-4F19-9501-225EEA7A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8EDD31-7C23-42EA-A926-1A3BC0FA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B5BFAB-F752-4675-A195-A206615F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06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E4D00-E491-4FE6-94B8-BF3F0439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474132-5AD2-44F8-926C-D9F7B31D2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939A6B-D07F-4D15-B684-6EE6AF504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74B384-3CB7-404F-BF78-865A5F94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C0C334-B672-461C-A11C-1C485C42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6865F8-609F-48CD-B5B6-A8FA5A35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97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002A7C-1B1D-4E5E-9791-59BBA7A6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99D65E-DF6B-4856-B62A-EC6634D59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C716AF-B905-42B5-AEFF-99C7CDBFE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96D479-4622-4363-BA6D-95175871A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DA9A88-C954-4552-867F-E9873BF68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1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I</a:t>
            </a:r>
            <a:br>
              <a:rPr lang="en-US" dirty="0"/>
            </a:br>
            <a:r>
              <a:rPr lang="en-US" sz="2800" dirty="0"/>
              <a:t>(Aula 6)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87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 - </a:t>
            </a:r>
            <a:r>
              <a:rPr lang="en-US" sz="5400" b="1" dirty="0"/>
              <a:t>Aula 6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70247"/>
            <a:ext cx="10618694" cy="49108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fs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353553-05FA-49C5-A161-BD8140CA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30BFDED6-3274-4EFE-8E1D-FE26BC1F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FA6B0EA-8F0D-428E-9C69-E7ADC8258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876148" cy="1177768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– </a:t>
            </a:r>
            <a:r>
              <a:rPr lang="en-US" sz="4800" b="1" dirty="0" err="1"/>
              <a:t>Orientação</a:t>
            </a:r>
            <a:r>
              <a:rPr lang="en-US" sz="4800" b="1" dirty="0"/>
              <a:t> </a:t>
            </a:r>
            <a:r>
              <a:rPr lang="en-US" sz="4800" b="1" dirty="0" err="1"/>
              <a:t>Objeto</a:t>
            </a:r>
            <a:r>
              <a:rPr lang="en-US" sz="4800" b="1" dirty="0"/>
              <a:t>(JAVA)</a:t>
            </a:r>
            <a:br>
              <a:rPr lang="en-US" sz="4800" b="1" dirty="0"/>
            </a:br>
            <a:r>
              <a:rPr lang="en-US" sz="4800" b="1" dirty="0"/>
              <a:t>- </a:t>
            </a:r>
            <a:r>
              <a:rPr lang="en-US" sz="4800" b="1" dirty="0" err="1"/>
              <a:t>Erros</a:t>
            </a:r>
            <a:r>
              <a:rPr lang="en-US" sz="4800" b="1" dirty="0"/>
              <a:t> e </a:t>
            </a:r>
            <a:r>
              <a:rPr lang="en-US" sz="4800" b="1" dirty="0" err="1"/>
              <a:t>Exceções</a:t>
            </a:r>
            <a:endParaRPr lang="pt-BR" sz="36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75883" y="1374022"/>
            <a:ext cx="11267249" cy="5203048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endParaRPr lang="en-US" cap="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56993" y="6492875"/>
            <a:ext cx="3424762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1D2CC66D-4E55-40F3-AEF5-14397F95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421142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876148" cy="1177768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– </a:t>
            </a:r>
            <a:r>
              <a:rPr lang="en-US" sz="4800" b="1" dirty="0" err="1"/>
              <a:t>Orientação</a:t>
            </a:r>
            <a:r>
              <a:rPr lang="en-US" sz="4800" b="1" dirty="0"/>
              <a:t> </a:t>
            </a:r>
            <a:r>
              <a:rPr lang="en-US" sz="4800" b="1" dirty="0" err="1"/>
              <a:t>Objeto</a:t>
            </a:r>
            <a:r>
              <a:rPr lang="en-US" sz="4800" b="1" dirty="0"/>
              <a:t>(JAVA)</a:t>
            </a:r>
            <a:br>
              <a:rPr lang="en-US" sz="4800" b="1" dirty="0"/>
            </a:br>
            <a:r>
              <a:rPr lang="en-US" sz="4800" b="1" dirty="0"/>
              <a:t>- </a:t>
            </a:r>
            <a:r>
              <a:rPr lang="en-US" sz="4800" b="1" dirty="0" err="1"/>
              <a:t>Exceções</a:t>
            </a:r>
            <a:r>
              <a:rPr lang="en-US" sz="4800" b="1" dirty="0"/>
              <a:t> - </a:t>
            </a:r>
            <a:r>
              <a:rPr lang="en-US" sz="4800" b="1" dirty="0" err="1"/>
              <a:t>Exercícios</a:t>
            </a:r>
            <a:endParaRPr lang="pt-BR" sz="36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75884" y="1374022"/>
            <a:ext cx="11138464" cy="4786075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cap="none" dirty="0" err="1"/>
              <a:t>Exercício</a:t>
            </a:r>
            <a:r>
              <a:rPr lang="en-US" sz="3600" cap="none" dirty="0"/>
              <a:t> 1 – Aula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>
                <a:sym typeface="Wingdings" panose="05000000000000000000" pitchFamily="2" charset="2"/>
              </a:rPr>
              <a:t>Exercício</a:t>
            </a:r>
            <a:r>
              <a:rPr lang="en-US" sz="3600" dirty="0">
                <a:sym typeface="Wingdings" panose="05000000000000000000" pitchFamily="2" charset="2"/>
              </a:rPr>
              <a:t> 2 - Casa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>
              <a:sym typeface="Wingdings" panose="05000000000000000000" pitchFamily="2" charset="2"/>
            </a:endParaRPr>
          </a:p>
          <a:p>
            <a:pPr marL="742950" indent="-742950">
              <a:buFont typeface="+mj-lt"/>
              <a:buAutoNum type="arabicPeriod"/>
            </a:pPr>
            <a:endParaRPr lang="en-US" sz="4800" dirty="0"/>
          </a:p>
          <a:p>
            <a:pPr marL="742950" indent="-742950">
              <a:buFont typeface="+mj-lt"/>
              <a:buAutoNum type="arabicPeriod"/>
            </a:pP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56993" y="6492875"/>
            <a:ext cx="3424762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1D2CC66D-4E55-40F3-AEF5-14397F95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189453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876148" cy="1177768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– </a:t>
            </a:r>
            <a:r>
              <a:rPr lang="en-US" sz="4800" b="1" dirty="0" err="1"/>
              <a:t>Orientação</a:t>
            </a:r>
            <a:r>
              <a:rPr lang="en-US" sz="4800" b="1" dirty="0"/>
              <a:t> </a:t>
            </a:r>
            <a:r>
              <a:rPr lang="en-US" sz="4800" b="1" dirty="0" err="1"/>
              <a:t>Objeto</a:t>
            </a:r>
            <a:r>
              <a:rPr lang="en-US" sz="4800" b="1" dirty="0"/>
              <a:t>(JAVA)</a:t>
            </a:r>
            <a:br>
              <a:rPr lang="en-US" sz="4800" b="1" dirty="0"/>
            </a:br>
            <a:r>
              <a:rPr lang="en-US" sz="4800" b="1" dirty="0"/>
              <a:t>- </a:t>
            </a:r>
            <a:r>
              <a:rPr lang="en-US" sz="4800" b="1" dirty="0" err="1"/>
              <a:t>Exercício</a:t>
            </a:r>
            <a:r>
              <a:rPr lang="en-US" sz="4800" b="1" dirty="0"/>
              <a:t> 1 - </a:t>
            </a:r>
            <a:r>
              <a:rPr lang="en-US" sz="4800" b="1" dirty="0" err="1"/>
              <a:t>Resolução</a:t>
            </a:r>
            <a:endParaRPr lang="pt-BR" sz="36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75884" y="1374022"/>
            <a:ext cx="11138464" cy="4786075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endParaRPr lang="en-US" sz="3600" dirty="0">
              <a:sym typeface="Wingdings" panose="05000000000000000000" pitchFamily="2" charset="2"/>
            </a:endParaRPr>
          </a:p>
          <a:p>
            <a:pPr marL="742950" indent="-742950">
              <a:buFont typeface="+mj-lt"/>
              <a:buAutoNum type="arabicPeriod"/>
            </a:pPr>
            <a:endParaRPr lang="en-US" sz="4800" dirty="0"/>
          </a:p>
          <a:p>
            <a:pPr marL="742950" indent="-742950">
              <a:buFont typeface="+mj-lt"/>
              <a:buAutoNum type="arabicPeriod"/>
            </a:pP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56993" y="6492875"/>
            <a:ext cx="3424762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1D2CC66D-4E55-40F3-AEF5-14397F95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34004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876148" cy="1177768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– </a:t>
            </a:r>
            <a:r>
              <a:rPr lang="en-US" sz="4800" b="1" dirty="0" err="1"/>
              <a:t>Orientação</a:t>
            </a:r>
            <a:r>
              <a:rPr lang="en-US" sz="4800" b="1" dirty="0"/>
              <a:t> </a:t>
            </a:r>
            <a:r>
              <a:rPr lang="en-US" sz="4800" b="1" dirty="0" err="1"/>
              <a:t>Objeto</a:t>
            </a:r>
            <a:r>
              <a:rPr lang="en-US" sz="4800" b="1" dirty="0"/>
              <a:t>(JAVA)</a:t>
            </a:r>
            <a:br>
              <a:rPr lang="en-US" sz="4800" b="1" dirty="0"/>
            </a:br>
            <a:r>
              <a:rPr lang="en-US" sz="4800" b="1" dirty="0"/>
              <a:t>- </a:t>
            </a:r>
            <a:r>
              <a:rPr lang="en-US" sz="4800" b="1" dirty="0" err="1"/>
              <a:t>Exercício</a:t>
            </a:r>
            <a:r>
              <a:rPr lang="en-US" sz="4800" b="1" dirty="0"/>
              <a:t> 2 - </a:t>
            </a:r>
            <a:r>
              <a:rPr lang="en-US" sz="4800" b="1" dirty="0" err="1"/>
              <a:t>Resolução</a:t>
            </a:r>
            <a:endParaRPr lang="pt-BR" sz="36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75884" y="1374022"/>
            <a:ext cx="11138464" cy="4786075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endParaRPr lang="en-US" sz="3600" dirty="0">
              <a:sym typeface="Wingdings" panose="05000000000000000000" pitchFamily="2" charset="2"/>
            </a:endParaRPr>
          </a:p>
          <a:p>
            <a:pPr marL="742950" indent="-742950">
              <a:buFont typeface="+mj-lt"/>
              <a:buAutoNum type="arabicPeriod"/>
            </a:pPr>
            <a:endParaRPr lang="en-US" sz="4800" dirty="0"/>
          </a:p>
          <a:p>
            <a:pPr marL="742950" indent="-742950">
              <a:buFont typeface="+mj-lt"/>
              <a:buAutoNum type="arabicPeriod"/>
            </a:pP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56993" y="6492875"/>
            <a:ext cx="3424762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1D2CC66D-4E55-40F3-AEF5-14397F95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1940451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2273</TotalTime>
  <Words>171</Words>
  <Application>Microsoft Office PowerPoint</Application>
  <PresentationFormat>Widescreen</PresentationFormat>
  <Paragraphs>53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Wingdings</vt:lpstr>
      <vt:lpstr>Tema do Office</vt:lpstr>
      <vt:lpstr>Programação I (Aula 6)</vt:lpstr>
      <vt:lpstr>Programação I - Aula 6</vt:lpstr>
      <vt:lpstr>Programação I – Orientação Objeto(JAVA) - Erros e Exceções</vt:lpstr>
      <vt:lpstr>Programação I – Orientação Objeto(JAVA) - Exceções - Exercícios</vt:lpstr>
      <vt:lpstr>Programação I – Orientação Objeto(JAVA) - Exercício 1 - Resolução</vt:lpstr>
      <vt:lpstr>Programação I – Orientação Objeto(JAVA) - Exercício 2 - Resolução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92</cp:revision>
  <dcterms:created xsi:type="dcterms:W3CDTF">2016-08-01T02:15:42Z</dcterms:created>
  <dcterms:modified xsi:type="dcterms:W3CDTF">2018-06-10T20:07:25Z</dcterms:modified>
</cp:coreProperties>
</file>