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C688706-CBDD-4EB8-B924-567046569D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521BFD-8F0D-443C-AFCD-8FC4A1DD0A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01593-7BE6-4025-9F1C-50D893C738EE}" type="datetime1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4F1C8-AC25-4C24-B9BD-550B999AE1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B2063E-75AC-4DAC-8B66-86495FB5E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9F09-E40B-4C5B-B418-8DEFD839A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037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2B765-6EB8-4FA1-A967-B7AAA09E6F3B}" type="datetime1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49AE8-3ADE-4E54-981F-37468C077DC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FB958E-5010-4581-9218-14B72B294B66}" type="datetime1">
              <a:rPr lang="pt-BR" smtClean="0"/>
              <a:t>04/06/2018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7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DDDA6E-964C-4747-A235-479EBD9EA76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EF6569-4595-4647-8277-8CA3336A4346}" type="datetime1">
              <a:rPr lang="pt-BR" smtClean="0"/>
              <a:t>04/06/2018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7170A-640D-455F-BD32-8BCC17436F9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6414CD4-1670-4D1F-B3DD-3636093241B6}" type="datetime1">
              <a:rPr lang="pt-BR" smtClean="0"/>
              <a:t>04/06/2018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09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6D27D8-8839-48CF-AC54-A46A383DA6C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798E57-4F93-435B-98CB-A8C1E784FCDF}" type="datetime1">
              <a:rPr lang="pt-BR" smtClean="0"/>
              <a:t>04/06/2018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9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8)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8 – </a:t>
            </a:r>
            <a:r>
              <a:rPr lang="en-US" sz="5400" b="1" dirty="0" err="1"/>
              <a:t>Exercicios</a:t>
            </a:r>
            <a:br>
              <a:rPr lang="en-US" sz="5400" b="1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Sala</a:t>
            </a:r>
            <a:endParaRPr lang="pt-BR" sz="5400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Exercicio</a:t>
            </a:r>
            <a:r>
              <a:rPr lang="en-US" dirty="0"/>
              <a:t> 1) </a:t>
            </a: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pequeno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contenha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/>
              <a:t>Casa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 err="1">
                <a:solidFill>
                  <a:srgbClr val="3333FF"/>
                </a:solidFill>
              </a:rPr>
              <a:t>Que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deve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conter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os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seguntes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err="1">
                <a:solidFill>
                  <a:srgbClr val="3333FF"/>
                </a:solidFill>
              </a:rPr>
              <a:t>atributos</a:t>
            </a:r>
            <a:r>
              <a:rPr lang="en-US" b="1" dirty="0">
                <a:solidFill>
                  <a:srgbClr val="3333FF"/>
                </a:solidFill>
              </a:rPr>
              <a:t>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Nome do </a:t>
            </a:r>
            <a:r>
              <a:rPr lang="en-US" i="1" dirty="0" err="1"/>
              <a:t>Dono</a:t>
            </a:r>
            <a:r>
              <a:rPr lang="en-US" i="1" dirty="0"/>
              <a:t> </a:t>
            </a:r>
            <a:r>
              <a:rPr lang="en-US" i="1" dirty="0" err="1"/>
              <a:t>Atual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Nr de Quartos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Nr de </a:t>
            </a:r>
            <a:r>
              <a:rPr lang="en-US" i="1" dirty="0" err="1"/>
              <a:t>Banheiros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Area Total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Regiao</a:t>
            </a:r>
            <a:r>
              <a:rPr lang="en-US" i="1" dirty="0"/>
              <a:t>, </a:t>
            </a:r>
            <a:r>
              <a:rPr lang="en-US" i="1" dirty="0" err="1"/>
              <a:t>que</a:t>
            </a:r>
            <a:r>
              <a:rPr lang="en-US" i="1" dirty="0"/>
              <a:t> </a:t>
            </a:r>
            <a:r>
              <a:rPr lang="en-US" i="1" dirty="0" err="1"/>
              <a:t>pode</a:t>
            </a:r>
            <a:r>
              <a:rPr lang="en-US" i="1" dirty="0"/>
              <a:t> </a:t>
            </a:r>
            <a:r>
              <a:rPr lang="en-US" i="1" dirty="0" err="1"/>
              <a:t>ser</a:t>
            </a:r>
            <a:r>
              <a:rPr lang="en-US" i="1" dirty="0"/>
              <a:t> de 1 a 10 de </a:t>
            </a:r>
            <a:r>
              <a:rPr lang="en-US" i="1" dirty="0" err="1"/>
              <a:t>acordo</a:t>
            </a:r>
            <a:r>
              <a:rPr lang="en-US" i="1" dirty="0"/>
              <a:t> com a </a:t>
            </a:r>
            <a:r>
              <a:rPr lang="en-US" i="1" dirty="0" err="1"/>
              <a:t>valorização</a:t>
            </a:r>
            <a:r>
              <a:rPr lang="en-US" i="1" dirty="0"/>
              <a:t> do local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Contendo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seguintes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metodos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CalcularAluguel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CalcularVenda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CalcularCompra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Imprimir</a:t>
            </a:r>
            <a:r>
              <a:rPr lang="en-US" i="1" dirty="0"/>
              <a:t> </a:t>
            </a:r>
            <a:r>
              <a:rPr lang="en-US" i="1" dirty="0" err="1"/>
              <a:t>Ficha</a:t>
            </a:r>
            <a:r>
              <a:rPr lang="en-US" i="1" dirty="0"/>
              <a:t> – </a:t>
            </a:r>
            <a:r>
              <a:rPr lang="en-US" i="1" dirty="0" err="1"/>
              <a:t>Deve</a:t>
            </a:r>
            <a:r>
              <a:rPr lang="en-US" i="1" dirty="0"/>
              <a:t> </a:t>
            </a:r>
            <a:r>
              <a:rPr lang="en-US" i="1" dirty="0" err="1"/>
              <a:t>escrever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tela</a:t>
            </a:r>
            <a:r>
              <a:rPr lang="en-US" i="1" dirty="0"/>
              <a:t> </a:t>
            </a:r>
            <a:r>
              <a:rPr lang="en-US" i="1" dirty="0" err="1"/>
              <a:t>todos</a:t>
            </a:r>
            <a:r>
              <a:rPr lang="en-US" i="1" dirty="0"/>
              <a:t> </a:t>
            </a:r>
            <a:r>
              <a:rPr lang="en-US" i="1" dirty="0" err="1"/>
              <a:t>os</a:t>
            </a:r>
            <a:r>
              <a:rPr lang="en-US" i="1" dirty="0"/>
              <a:t> dados da casa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i="1" dirty="0" err="1">
                <a:solidFill>
                  <a:srgbClr val="0070C0"/>
                </a:solidFill>
              </a:rPr>
              <a:t>Teste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sua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classe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fazendo</a:t>
            </a:r>
            <a:r>
              <a:rPr lang="en-US" b="1" i="1" dirty="0">
                <a:solidFill>
                  <a:srgbClr val="0070C0"/>
                </a:solidFill>
              </a:rPr>
              <a:t> um </a:t>
            </a:r>
            <a:r>
              <a:rPr lang="en-US" b="1" i="1" dirty="0" err="1">
                <a:solidFill>
                  <a:srgbClr val="0070C0"/>
                </a:solidFill>
              </a:rPr>
              <a:t>pequeno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trecho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que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vai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ler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os</a:t>
            </a:r>
            <a:r>
              <a:rPr lang="en-US" b="1" i="1" dirty="0">
                <a:solidFill>
                  <a:srgbClr val="0070C0"/>
                </a:solidFill>
              </a:rPr>
              <a:t> dados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de </a:t>
            </a:r>
            <a:r>
              <a:rPr lang="en-US" b="1" i="1" dirty="0" err="1">
                <a:solidFill>
                  <a:srgbClr val="0070C0"/>
                </a:solidFill>
              </a:rPr>
              <a:t>uma</a:t>
            </a:r>
            <a:r>
              <a:rPr lang="en-US" b="1" i="1" dirty="0">
                <a:solidFill>
                  <a:srgbClr val="0070C0"/>
                </a:solidFill>
              </a:rPr>
              <a:t> casa e </a:t>
            </a:r>
            <a:r>
              <a:rPr lang="en-US" b="1" i="1" dirty="0" err="1">
                <a:solidFill>
                  <a:srgbClr val="0070C0"/>
                </a:solidFill>
              </a:rPr>
              <a:t>construir</a:t>
            </a:r>
            <a:r>
              <a:rPr lang="en-US" b="1" i="1" dirty="0">
                <a:solidFill>
                  <a:srgbClr val="0070C0"/>
                </a:solidFill>
              </a:rPr>
              <a:t> a </a:t>
            </a:r>
            <a:r>
              <a:rPr lang="en-US" b="1" i="1" dirty="0" err="1">
                <a:solidFill>
                  <a:srgbClr val="0070C0"/>
                </a:solidFill>
              </a:rPr>
              <a:t>instancia</a:t>
            </a:r>
            <a:r>
              <a:rPr lang="en-US" b="1" i="1" dirty="0">
                <a:solidFill>
                  <a:srgbClr val="0070C0"/>
                </a:solidFill>
              </a:rPr>
              <a:t> de </a:t>
            </a:r>
            <a:r>
              <a:rPr lang="en-US" b="1" i="1" dirty="0" err="1">
                <a:solidFill>
                  <a:srgbClr val="0070C0"/>
                </a:solidFill>
              </a:rPr>
              <a:t>uma</a:t>
            </a:r>
            <a:r>
              <a:rPr lang="en-US" b="1" i="1" dirty="0">
                <a:solidFill>
                  <a:srgbClr val="0070C0"/>
                </a:solidFill>
              </a:rPr>
              <a:t> casa</a:t>
            </a:r>
          </a:p>
          <a:p>
            <a:pPr marL="914400" lvl="2" indent="0">
              <a:buNone/>
            </a:pPr>
            <a:endParaRPr lang="en-US" i="1" dirty="0"/>
          </a:p>
          <a:p>
            <a:pPr marL="971550" lvl="1" indent="-514350">
              <a:buFont typeface="+mj-lt"/>
              <a:buAutoNum type="arabicParenR"/>
            </a:pPr>
            <a:endParaRPr lang="en-US" i="1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86723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8 – </a:t>
            </a:r>
            <a:r>
              <a:rPr lang="en-US" sz="5400" b="1" dirty="0" err="1"/>
              <a:t>Exercicios</a:t>
            </a:r>
            <a:br>
              <a:rPr lang="en-US" sz="5400" b="1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Sala</a:t>
            </a:r>
            <a:endParaRPr lang="pt-BR" sz="5400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Exercicio</a:t>
            </a:r>
            <a:r>
              <a:rPr lang="en-US" dirty="0"/>
              <a:t> 2)  </a:t>
            </a:r>
            <a:r>
              <a:rPr lang="en-US" dirty="0" err="1"/>
              <a:t>Aperfeiçoe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anterior e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 err="1">
                <a:solidFill>
                  <a:srgbClr val="3333FF"/>
                </a:solidFill>
              </a:rPr>
              <a:t>Apartamento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herança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>
                <a:solidFill>
                  <a:srgbClr val="3333FF"/>
                </a:solidFill>
              </a:rPr>
              <a:t>Casa.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Casa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alterados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Apartamento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extras: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Nome do </a:t>
            </a:r>
            <a:r>
              <a:rPr lang="en-US" i="1" dirty="0" err="1"/>
              <a:t>Predio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Nr de </a:t>
            </a:r>
            <a:r>
              <a:rPr lang="en-US" i="1" dirty="0" err="1"/>
              <a:t>Andares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Andar</a:t>
            </a:r>
            <a:r>
              <a:rPr lang="en-US" i="1" dirty="0"/>
              <a:t> do </a:t>
            </a:r>
            <a:r>
              <a:rPr lang="en-US" i="1" dirty="0" err="1"/>
              <a:t>Apartamento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Apartamentos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andar</a:t>
            </a:r>
            <a:endParaRPr lang="en-US" i="1" dirty="0"/>
          </a:p>
          <a:p>
            <a:pPr marL="971550" lvl="1" indent="-514350">
              <a:buFont typeface="+mj-lt"/>
              <a:buAutoNum type="arabicParenR"/>
            </a:pP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Acrescentando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seguintes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metodos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CalcularCondominio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Sobrescrevendo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seguintes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metodos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i="1" dirty="0"/>
              <a:t>CalcularAluguel – O </a:t>
            </a:r>
            <a:r>
              <a:rPr lang="en-US" i="1" dirty="0" err="1"/>
              <a:t>Aluguel</a:t>
            </a:r>
            <a:r>
              <a:rPr lang="en-US" i="1" dirty="0"/>
              <a:t> </a:t>
            </a:r>
            <a:r>
              <a:rPr lang="en-US" i="1" dirty="0" err="1"/>
              <a:t>deve</a:t>
            </a:r>
            <a:r>
              <a:rPr lang="en-US" i="1" dirty="0"/>
              <a:t> </a:t>
            </a:r>
            <a:r>
              <a:rPr lang="en-US" i="1" dirty="0" err="1"/>
              <a:t>ser</a:t>
            </a:r>
            <a:r>
              <a:rPr lang="en-US" i="1" dirty="0"/>
              <a:t> </a:t>
            </a:r>
            <a:r>
              <a:rPr lang="en-US" i="1" dirty="0" err="1"/>
              <a:t>ajustado</a:t>
            </a:r>
            <a:r>
              <a:rPr lang="en-US" i="1" dirty="0"/>
              <a:t> de </a:t>
            </a:r>
            <a:r>
              <a:rPr lang="en-US" i="1" dirty="0" err="1"/>
              <a:t>acordo</a:t>
            </a:r>
            <a:r>
              <a:rPr lang="en-US" i="1" dirty="0"/>
              <a:t> com o </a:t>
            </a:r>
            <a:r>
              <a:rPr lang="en-US" i="1" dirty="0" err="1"/>
              <a:t>Andar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CalcularVenda</a:t>
            </a:r>
            <a:r>
              <a:rPr lang="en-US" i="1" dirty="0"/>
              <a:t> – </a:t>
            </a:r>
            <a:r>
              <a:rPr lang="en-US" i="1" dirty="0" err="1"/>
              <a:t>Aluguel</a:t>
            </a:r>
            <a:r>
              <a:rPr lang="en-US" i="1" dirty="0"/>
              <a:t> </a:t>
            </a:r>
            <a:r>
              <a:rPr lang="en-US" i="1" dirty="0" err="1"/>
              <a:t>deve</a:t>
            </a:r>
            <a:r>
              <a:rPr lang="en-US" i="1" dirty="0"/>
              <a:t> </a:t>
            </a:r>
            <a:r>
              <a:rPr lang="en-US" i="1" dirty="0" err="1"/>
              <a:t>ser</a:t>
            </a:r>
            <a:r>
              <a:rPr lang="en-US" i="1" dirty="0"/>
              <a:t> </a:t>
            </a:r>
            <a:r>
              <a:rPr lang="en-US" i="1" dirty="0" err="1"/>
              <a:t>ajustado</a:t>
            </a:r>
            <a:r>
              <a:rPr lang="en-US" i="1" dirty="0"/>
              <a:t> de </a:t>
            </a:r>
            <a:r>
              <a:rPr lang="en-US" i="1" dirty="0" err="1"/>
              <a:t>acordo</a:t>
            </a:r>
            <a:r>
              <a:rPr lang="en-US" i="1" dirty="0"/>
              <a:t> com o </a:t>
            </a:r>
            <a:r>
              <a:rPr lang="en-US" i="1" dirty="0" err="1"/>
              <a:t>numero</a:t>
            </a:r>
            <a:r>
              <a:rPr lang="en-US" i="1" dirty="0"/>
              <a:t> de </a:t>
            </a:r>
            <a:r>
              <a:rPr lang="en-US" i="1" dirty="0" err="1"/>
              <a:t>apartamentos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andar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Imprimir</a:t>
            </a:r>
            <a:r>
              <a:rPr lang="en-US" i="1" dirty="0"/>
              <a:t> </a:t>
            </a:r>
            <a:r>
              <a:rPr lang="en-US" i="1" dirty="0" err="1"/>
              <a:t>Ficha</a:t>
            </a:r>
            <a:r>
              <a:rPr lang="en-US" i="1" dirty="0"/>
              <a:t> – </a:t>
            </a:r>
            <a:r>
              <a:rPr lang="en-US" i="1" dirty="0" err="1"/>
              <a:t>Deve</a:t>
            </a:r>
            <a:r>
              <a:rPr lang="en-US" i="1" dirty="0"/>
              <a:t> </a:t>
            </a:r>
            <a:r>
              <a:rPr lang="en-US" i="1" dirty="0" err="1"/>
              <a:t>escrever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tela</a:t>
            </a:r>
            <a:r>
              <a:rPr lang="en-US" i="1" dirty="0"/>
              <a:t> </a:t>
            </a:r>
            <a:r>
              <a:rPr lang="en-US" i="1" dirty="0" err="1"/>
              <a:t>todos</a:t>
            </a:r>
            <a:r>
              <a:rPr lang="en-US" i="1" dirty="0"/>
              <a:t> </a:t>
            </a:r>
            <a:r>
              <a:rPr lang="en-US" i="1" dirty="0" err="1"/>
              <a:t>os</a:t>
            </a:r>
            <a:r>
              <a:rPr lang="en-US" i="1" dirty="0"/>
              <a:t> dados do </a:t>
            </a:r>
            <a:r>
              <a:rPr lang="en-US" i="1" dirty="0" err="1"/>
              <a:t>Apartamento</a:t>
            </a:r>
            <a:endParaRPr lang="en-US" i="1" dirty="0"/>
          </a:p>
          <a:p>
            <a:pPr marL="971550" lvl="1" indent="-514350">
              <a:buFont typeface="+mj-lt"/>
              <a:buAutoNum type="arabicParenR"/>
            </a:pPr>
            <a:r>
              <a:rPr lang="en-US" b="1" i="1" dirty="0" err="1">
                <a:solidFill>
                  <a:srgbClr val="0070C0"/>
                </a:solidFill>
              </a:rPr>
              <a:t>Teste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sua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classe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fazendo</a:t>
            </a:r>
            <a:r>
              <a:rPr lang="en-US" b="1" i="1" dirty="0">
                <a:solidFill>
                  <a:srgbClr val="0070C0"/>
                </a:solidFill>
              </a:rPr>
              <a:t> um </a:t>
            </a:r>
            <a:r>
              <a:rPr lang="en-US" b="1" i="1" dirty="0" err="1">
                <a:solidFill>
                  <a:srgbClr val="0070C0"/>
                </a:solidFill>
              </a:rPr>
              <a:t>pequeno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trecho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que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vai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ler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os</a:t>
            </a:r>
            <a:r>
              <a:rPr lang="en-US" b="1" i="1" dirty="0">
                <a:solidFill>
                  <a:srgbClr val="0070C0"/>
                </a:solidFill>
              </a:rPr>
              <a:t> dados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de </a:t>
            </a:r>
            <a:r>
              <a:rPr lang="en-US" b="1" i="1" dirty="0" err="1">
                <a:solidFill>
                  <a:srgbClr val="0070C0"/>
                </a:solidFill>
              </a:rPr>
              <a:t>uma</a:t>
            </a:r>
            <a:r>
              <a:rPr lang="en-US" b="1" i="1" dirty="0">
                <a:solidFill>
                  <a:srgbClr val="0070C0"/>
                </a:solidFill>
              </a:rPr>
              <a:t> casa e </a:t>
            </a:r>
            <a:r>
              <a:rPr lang="en-US" b="1" i="1" dirty="0" err="1">
                <a:solidFill>
                  <a:srgbClr val="0070C0"/>
                </a:solidFill>
              </a:rPr>
              <a:t>construir</a:t>
            </a:r>
            <a:r>
              <a:rPr lang="en-US" b="1" i="1" dirty="0">
                <a:solidFill>
                  <a:srgbClr val="0070C0"/>
                </a:solidFill>
              </a:rPr>
              <a:t> a </a:t>
            </a:r>
            <a:r>
              <a:rPr lang="en-US" b="1" i="1" dirty="0" err="1">
                <a:solidFill>
                  <a:srgbClr val="0070C0"/>
                </a:solidFill>
              </a:rPr>
              <a:t>instancia</a:t>
            </a:r>
            <a:r>
              <a:rPr lang="en-US" b="1" i="1" dirty="0">
                <a:solidFill>
                  <a:srgbClr val="0070C0"/>
                </a:solidFill>
              </a:rPr>
              <a:t> de </a:t>
            </a:r>
            <a:r>
              <a:rPr lang="en-US" b="1" i="1" dirty="0" err="1">
                <a:solidFill>
                  <a:srgbClr val="0070C0"/>
                </a:solidFill>
              </a:rPr>
              <a:t>uma</a:t>
            </a:r>
            <a:r>
              <a:rPr lang="en-US" b="1" i="1" dirty="0">
                <a:solidFill>
                  <a:srgbClr val="0070C0"/>
                </a:solidFill>
              </a:rPr>
              <a:t> casa</a:t>
            </a:r>
          </a:p>
          <a:p>
            <a:pPr marL="914400" lvl="2" indent="0">
              <a:buNone/>
            </a:pPr>
            <a:endParaRPr lang="en-US" i="1" dirty="0"/>
          </a:p>
          <a:p>
            <a:pPr marL="971550" lvl="1" indent="-514350">
              <a:buFont typeface="+mj-lt"/>
              <a:buAutoNum type="arabicParenR"/>
            </a:pPr>
            <a:endParaRPr lang="en-US" i="1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3363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8 – </a:t>
            </a:r>
            <a:r>
              <a:rPr lang="en-US" sz="5400" b="1" dirty="0" err="1"/>
              <a:t>Exercicios</a:t>
            </a:r>
            <a:br>
              <a:rPr lang="en-US" sz="5400" b="1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Sala</a:t>
            </a:r>
            <a:endParaRPr lang="pt-BR" sz="5400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Exercicio</a:t>
            </a:r>
            <a:r>
              <a:rPr lang="en-US" dirty="0"/>
              <a:t> 3) </a:t>
            </a:r>
            <a:r>
              <a:rPr lang="en-US" dirty="0" err="1"/>
              <a:t>Utilizando</a:t>
            </a:r>
            <a:r>
              <a:rPr lang="en-US" dirty="0"/>
              <a:t> as classes  </a:t>
            </a:r>
            <a:r>
              <a:rPr lang="en-US" i="1" dirty="0" err="1">
                <a:solidFill>
                  <a:srgbClr val="3333FF"/>
                </a:solidFill>
              </a:rPr>
              <a:t>Apartamento</a:t>
            </a:r>
            <a:r>
              <a:rPr lang="en-US" dirty="0"/>
              <a:t> e </a:t>
            </a:r>
            <a:r>
              <a:rPr lang="en-US" i="1" dirty="0">
                <a:solidFill>
                  <a:srgbClr val="3333FF"/>
                </a:solidFill>
              </a:rPr>
              <a:t>Casa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exercicios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i="1" dirty="0" err="1">
                <a:solidFill>
                  <a:srgbClr val="3333FF"/>
                </a:solidFill>
              </a:rPr>
              <a:t>AdmImoveis</a:t>
            </a:r>
            <a:r>
              <a:rPr lang="en-US" dirty="0"/>
              <a:t>. </a:t>
            </a:r>
            <a:r>
              <a:rPr lang="en-US" i="1" dirty="0">
                <a:solidFill>
                  <a:srgbClr val="3333FF"/>
                </a:solidFill>
              </a:rPr>
              <a:t> 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Um </a:t>
            </a:r>
            <a:r>
              <a:rPr lang="en-US" dirty="0" err="1"/>
              <a:t>ArrayList</a:t>
            </a:r>
            <a:r>
              <a:rPr lang="en-US" dirty="0"/>
              <a:t> de classes </a:t>
            </a:r>
            <a:r>
              <a:rPr lang="en-US" dirty="0" err="1"/>
              <a:t>genericas</a:t>
            </a:r>
            <a:r>
              <a:rPr lang="en-US" dirty="0"/>
              <a:t> “Casa”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Adicionar</a:t>
            </a:r>
            <a:r>
              <a:rPr lang="en-US" i="1" dirty="0"/>
              <a:t> </a:t>
            </a:r>
            <a:r>
              <a:rPr lang="en-US" i="1" dirty="0" err="1"/>
              <a:t>uma</a:t>
            </a:r>
            <a:r>
              <a:rPr lang="en-US" i="1" dirty="0"/>
              <a:t> nova Casa/</a:t>
            </a:r>
            <a:r>
              <a:rPr lang="en-US" i="1" dirty="0" err="1"/>
              <a:t>Apartamento</a:t>
            </a:r>
            <a:r>
              <a:rPr lang="en-US" i="1" dirty="0"/>
              <a:t> 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</a:t>
            </a:r>
            <a:r>
              <a:rPr lang="en-US" i="1" dirty="0"/>
              <a:t> o total de </a:t>
            </a:r>
            <a:r>
              <a:rPr lang="en-US" i="1" dirty="0" err="1"/>
              <a:t>alugueis</a:t>
            </a:r>
            <a:r>
              <a:rPr lang="en-US" i="1" dirty="0"/>
              <a:t> de </a:t>
            </a:r>
            <a:r>
              <a:rPr lang="en-US" i="1" dirty="0" err="1"/>
              <a:t>todos</a:t>
            </a:r>
            <a:r>
              <a:rPr lang="en-US" i="1" dirty="0"/>
              <a:t> </a:t>
            </a:r>
            <a:r>
              <a:rPr lang="en-US" i="1" dirty="0" err="1"/>
              <a:t>os</a:t>
            </a:r>
            <a:r>
              <a:rPr lang="en-US" i="1" dirty="0"/>
              <a:t> </a:t>
            </a:r>
            <a:r>
              <a:rPr lang="en-US" i="1" dirty="0" err="1"/>
              <a:t>imoveis</a:t>
            </a:r>
            <a:r>
              <a:rPr lang="en-US" i="1" dirty="0"/>
              <a:t> da </a:t>
            </a:r>
            <a:r>
              <a:rPr lang="en-US" i="1" dirty="0" err="1"/>
              <a:t>lista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Calcular</a:t>
            </a:r>
            <a:r>
              <a:rPr lang="en-US" i="1" dirty="0"/>
              <a:t> o total de Venda de </a:t>
            </a:r>
            <a:r>
              <a:rPr lang="en-US" i="1" dirty="0" err="1"/>
              <a:t>todos</a:t>
            </a:r>
            <a:r>
              <a:rPr lang="en-US" i="1" dirty="0"/>
              <a:t> </a:t>
            </a:r>
            <a:r>
              <a:rPr lang="en-US" i="1" dirty="0" err="1"/>
              <a:t>os</a:t>
            </a:r>
            <a:r>
              <a:rPr lang="en-US" i="1" dirty="0"/>
              <a:t> </a:t>
            </a:r>
            <a:r>
              <a:rPr lang="en-US" i="1" dirty="0" err="1"/>
              <a:t>imoveis</a:t>
            </a:r>
            <a:r>
              <a:rPr lang="en-US" i="1" dirty="0"/>
              <a:t> da </a:t>
            </a:r>
            <a:r>
              <a:rPr lang="en-US" i="1" dirty="0" err="1"/>
              <a:t>lista</a:t>
            </a:r>
            <a:endParaRPr lang="en-US" i="1" dirty="0"/>
          </a:p>
          <a:p>
            <a:pPr marL="1428750" lvl="2" indent="-514350">
              <a:buFont typeface="+mj-lt"/>
              <a:buAutoNum type="alphaLcParenR"/>
            </a:pPr>
            <a:r>
              <a:rPr lang="en-US" i="1" dirty="0" err="1"/>
              <a:t>Imprimir</a:t>
            </a:r>
            <a:r>
              <a:rPr lang="en-US" i="1" dirty="0"/>
              <a:t> um </a:t>
            </a:r>
            <a:r>
              <a:rPr lang="en-US" i="1" dirty="0" err="1"/>
              <a:t>relatorio</a:t>
            </a:r>
            <a:r>
              <a:rPr lang="en-US" i="1" dirty="0"/>
              <a:t> de </a:t>
            </a:r>
            <a:r>
              <a:rPr lang="en-US" i="1" dirty="0" err="1"/>
              <a:t>cada</a:t>
            </a:r>
            <a:r>
              <a:rPr lang="en-US" i="1" dirty="0"/>
              <a:t> </a:t>
            </a:r>
            <a:r>
              <a:rPr lang="en-US" i="1" dirty="0" err="1"/>
              <a:t>imovel</a:t>
            </a:r>
            <a:r>
              <a:rPr lang="en-US" i="1" dirty="0"/>
              <a:t> da </a:t>
            </a:r>
            <a:r>
              <a:rPr lang="en-US" i="1" dirty="0" err="1"/>
              <a:t>lista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b="1" i="1" dirty="0" err="1">
                <a:solidFill>
                  <a:srgbClr val="0070C0"/>
                </a:solidFill>
              </a:rPr>
              <a:t>Teste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seu</a:t>
            </a:r>
            <a:r>
              <a:rPr lang="en-US" b="1" i="1" dirty="0">
                <a:solidFill>
                  <a:srgbClr val="0070C0"/>
                </a:solidFill>
              </a:rPr>
              <a:t> Sistema </a:t>
            </a:r>
            <a:r>
              <a:rPr lang="en-US" b="1" i="1" dirty="0" err="1">
                <a:solidFill>
                  <a:srgbClr val="0070C0"/>
                </a:solidFill>
              </a:rPr>
              <a:t>colocando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na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classe</a:t>
            </a:r>
            <a:r>
              <a:rPr lang="en-US" b="1" i="1" dirty="0">
                <a:solidFill>
                  <a:srgbClr val="0070C0"/>
                </a:solidFill>
              </a:rPr>
              <a:t> principal (main) um </a:t>
            </a:r>
            <a:r>
              <a:rPr lang="en-US" b="1" i="1" dirty="0" err="1">
                <a:solidFill>
                  <a:srgbClr val="0070C0"/>
                </a:solidFill>
              </a:rPr>
              <a:t>codigo</a:t>
            </a:r>
            <a:r>
              <a:rPr lang="en-US" b="1" i="1" dirty="0">
                <a:solidFill>
                  <a:srgbClr val="0070C0"/>
                </a:solidFill>
              </a:rPr>
              <a:t> para </a:t>
            </a:r>
            <a:r>
              <a:rPr lang="en-US" b="1" i="1" dirty="0" err="1">
                <a:solidFill>
                  <a:srgbClr val="0070C0"/>
                </a:solidFill>
              </a:rPr>
              <a:t>ler</a:t>
            </a:r>
            <a:r>
              <a:rPr lang="en-US" b="1" i="1" dirty="0">
                <a:solidFill>
                  <a:srgbClr val="0070C0"/>
                </a:solidFill>
              </a:rPr>
              <a:t> e </a:t>
            </a:r>
            <a:r>
              <a:rPr lang="en-US" b="1" i="1" dirty="0" err="1">
                <a:solidFill>
                  <a:srgbClr val="0070C0"/>
                </a:solidFill>
              </a:rPr>
              <a:t>criar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imoveis</a:t>
            </a:r>
            <a:r>
              <a:rPr lang="en-US" b="1" i="1" dirty="0">
                <a:solidFill>
                  <a:srgbClr val="0070C0"/>
                </a:solidFill>
              </a:rPr>
              <a:t> (do </a:t>
            </a:r>
            <a:r>
              <a:rPr lang="en-US" b="1" i="1" dirty="0" err="1">
                <a:solidFill>
                  <a:srgbClr val="0070C0"/>
                </a:solidFill>
              </a:rPr>
              <a:t>tipo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que</a:t>
            </a:r>
            <a:r>
              <a:rPr lang="en-US" b="1" i="1" dirty="0">
                <a:solidFill>
                  <a:srgbClr val="0070C0"/>
                </a:solidFill>
              </a:rPr>
              <a:t> o </a:t>
            </a:r>
            <a:r>
              <a:rPr lang="en-US" b="1" i="1" dirty="0" err="1">
                <a:solidFill>
                  <a:srgbClr val="0070C0"/>
                </a:solidFill>
              </a:rPr>
              <a:t>usuario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indicar</a:t>
            </a:r>
            <a:r>
              <a:rPr lang="en-US" b="1" i="1" dirty="0">
                <a:solidFill>
                  <a:srgbClr val="0070C0"/>
                </a:solidFill>
              </a:rPr>
              <a:t>) e </a:t>
            </a:r>
            <a:r>
              <a:rPr lang="en-US" b="1" i="1" dirty="0" err="1">
                <a:solidFill>
                  <a:srgbClr val="0070C0"/>
                </a:solidFill>
              </a:rPr>
              <a:t>inserir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na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lista</a:t>
            </a:r>
            <a:endParaRPr lang="en-US" i="1" dirty="0"/>
          </a:p>
          <a:p>
            <a:pPr marL="971550" lvl="1" indent="-514350">
              <a:buFont typeface="+mj-lt"/>
              <a:buAutoNum type="arabicParenR"/>
            </a:pPr>
            <a:endParaRPr lang="en-US" i="1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29891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8 – </a:t>
            </a:r>
            <a:r>
              <a:rPr lang="en-US" sz="5400" b="1" dirty="0" err="1"/>
              <a:t>Exercicios</a:t>
            </a:r>
            <a:br>
              <a:rPr lang="en-US" sz="5400" b="1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Sala</a:t>
            </a:r>
            <a:endParaRPr lang="pt-BR" sz="5400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Exercicio</a:t>
            </a:r>
            <a:r>
              <a:rPr lang="en-US" dirty="0"/>
              <a:t> 4)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Exercicio</a:t>
            </a:r>
            <a:r>
              <a:rPr lang="en-US" dirty="0"/>
              <a:t> anterior: </a:t>
            </a:r>
            <a:r>
              <a:rPr lang="en-US" i="1" dirty="0">
                <a:solidFill>
                  <a:srgbClr val="3333FF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para </a:t>
            </a:r>
            <a:r>
              <a:rPr lang="en-US" dirty="0" err="1"/>
              <a:t>leitura</a:t>
            </a:r>
            <a:r>
              <a:rPr lang="en-US" dirty="0"/>
              <a:t> e </a:t>
            </a:r>
            <a:r>
              <a:rPr lang="en-US" dirty="0" err="1"/>
              <a:t>escrita</a:t>
            </a:r>
            <a:r>
              <a:rPr lang="en-US" dirty="0"/>
              <a:t> dos dados dos </a:t>
            </a:r>
            <a:r>
              <a:rPr lang="en-US" dirty="0" err="1"/>
              <a:t>imoveis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AdmImoveis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varrer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e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imoveis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AdmImoveis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um </a:t>
            </a:r>
            <a:r>
              <a:rPr lang="en-US" dirty="0" err="1"/>
              <a:t>arquivo</a:t>
            </a:r>
            <a:r>
              <a:rPr lang="en-US" dirty="0"/>
              <a:t> e  </a:t>
            </a:r>
            <a:r>
              <a:rPr lang="en-US" dirty="0" err="1"/>
              <a:t>carrregar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imoveis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4235603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490</Words>
  <Application>Microsoft Office PowerPoint</Application>
  <PresentationFormat>Widescreen</PresentationFormat>
  <Paragraphs>82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Programação I (Aula 8)</vt:lpstr>
      <vt:lpstr>Programação I - Aula 8 – Exercicios Em Sala</vt:lpstr>
      <vt:lpstr>Programação I - Aula 8 – Exercicios Em Sala</vt:lpstr>
      <vt:lpstr>Programação I - Aula 8 – Exercicios Em Sala</vt:lpstr>
      <vt:lpstr>Programação I - Aula 8 – Exercicios Em Sala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101</cp:revision>
  <cp:lastPrinted>2018-06-04T09:42:42Z</cp:lastPrinted>
  <dcterms:created xsi:type="dcterms:W3CDTF">2016-08-01T02:15:42Z</dcterms:created>
  <dcterms:modified xsi:type="dcterms:W3CDTF">2018-06-04T09:42:53Z</dcterms:modified>
</cp:coreProperties>
</file>