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86" r:id="rId4"/>
    <p:sldId id="287" r:id="rId5"/>
    <p:sldId id="288" r:id="rId6"/>
    <p:sldId id="289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7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8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9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NetBeans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Dicas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Prof. André Luiz Braga</a:t>
            </a:r>
          </a:p>
          <a:p>
            <a:r>
              <a:rPr lang="en-US"/>
              <a:t>M.Sc - COPPE/UFRJ</a:t>
            </a:r>
          </a:p>
          <a:p>
            <a:r>
              <a:rPr lang="en-US"/>
              <a:t>D.Sc – IBM Silicon Valley Lab / COPPE / UFRJ</a:t>
            </a:r>
          </a:p>
          <a:p>
            <a:r>
              <a:rPr lang="en-US"/>
              <a:t>IBM Certified Sr. IT Architect / Open Group</a:t>
            </a:r>
          </a:p>
          <a:p>
            <a:endParaRPr lang="en-US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JAVA NetBeans</a:t>
            </a:r>
            <a:br>
              <a:rPr lang="en-US" sz="5400" dirty="0"/>
            </a:br>
            <a:r>
              <a:rPr lang="en-US" sz="5400" b="1" dirty="0" err="1"/>
              <a:t>Dicas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/>
              <a:t>Nova </a:t>
            </a:r>
            <a:r>
              <a:rPr lang="en-US" sz="4400" dirty="0" err="1"/>
              <a:t>Classe</a:t>
            </a:r>
            <a:endParaRPr lang="en-US" sz="4400" dirty="0"/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Auto - Complete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err="1"/>
              <a:t>Inserir</a:t>
            </a:r>
            <a:r>
              <a:rPr lang="en-US" sz="4400" dirty="0"/>
              <a:t> Código Pronto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err="1"/>
              <a:t>Inserir</a:t>
            </a:r>
            <a:r>
              <a:rPr lang="en-US" sz="4400" dirty="0"/>
              <a:t> </a:t>
            </a:r>
            <a:r>
              <a:rPr lang="en-US" sz="4400" dirty="0" err="1"/>
              <a:t>Atributo</a:t>
            </a:r>
            <a:r>
              <a:rPr lang="en-US" sz="4400" dirty="0"/>
              <a:t> de </a:t>
            </a:r>
            <a:r>
              <a:rPr lang="en-US" sz="4400" dirty="0" err="1"/>
              <a:t>Classe</a:t>
            </a:r>
            <a:endParaRPr lang="en-US" sz="4400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419" y="189432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JAVA NetBeans</a:t>
            </a:r>
            <a:br>
              <a:rPr lang="en-US" sz="5400" dirty="0"/>
            </a:br>
            <a:r>
              <a:rPr lang="en-US" sz="4900" b="1" dirty="0"/>
              <a:t>Nova </a:t>
            </a:r>
            <a:r>
              <a:rPr lang="en-US" sz="4900" b="1" dirty="0" err="1"/>
              <a:t>Classe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C513C2-F4EA-415E-AAA8-29F131D24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39" y="852213"/>
            <a:ext cx="8198094" cy="51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3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419" y="0"/>
            <a:ext cx="10515600" cy="206227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JAVA NetBeans</a:t>
            </a:r>
            <a:br>
              <a:rPr lang="en-US" sz="5400" dirty="0"/>
            </a:br>
            <a:r>
              <a:rPr lang="en-US" sz="4900" b="1" dirty="0"/>
              <a:t>AutoComplete – Ctrl - &lt;</a:t>
            </a:r>
            <a:r>
              <a:rPr lang="en-US" sz="4900" b="1" dirty="0" err="1"/>
              <a:t>Espaço</a:t>
            </a:r>
            <a:r>
              <a:rPr lang="en-US" sz="4900" b="1" dirty="0"/>
              <a:t>&gt; </a:t>
            </a:r>
            <a:r>
              <a:rPr lang="en-US" sz="3600" b="1" dirty="0"/>
              <a:t>- </a:t>
            </a:r>
            <a:r>
              <a:rPr lang="en-US" sz="3600" b="1" dirty="0" err="1"/>
              <a:t>Setas</a:t>
            </a:r>
            <a:r>
              <a:rPr lang="en-US" sz="3600" b="1" dirty="0"/>
              <a:t> – Enter</a:t>
            </a:r>
            <a:br>
              <a:rPr lang="en-US" sz="4900" b="1" dirty="0"/>
            </a:br>
            <a:r>
              <a:rPr lang="en-US" sz="3600" b="1" dirty="0" err="1"/>
              <a:t>Garante</a:t>
            </a:r>
            <a:r>
              <a:rPr lang="en-US" sz="3600" b="1" dirty="0"/>
              <a:t> </a:t>
            </a:r>
            <a:r>
              <a:rPr lang="en-US" sz="3600" b="1" dirty="0" err="1"/>
              <a:t>inclusao</a:t>
            </a:r>
            <a:r>
              <a:rPr lang="en-US" sz="3600" b="1" dirty="0"/>
              <a:t> de </a:t>
            </a:r>
            <a:r>
              <a:rPr lang="en-US" sz="3600" b="1" dirty="0" err="1"/>
              <a:t>pacotes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5DBF09-D6D2-4E3C-8DE4-43EBDD64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8" y="1877954"/>
            <a:ext cx="11795789" cy="41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4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419" y="0"/>
            <a:ext cx="10515600" cy="2062278"/>
          </a:xfrm>
        </p:spPr>
        <p:txBody>
          <a:bodyPr>
            <a:normAutofit/>
          </a:bodyPr>
          <a:lstStyle/>
          <a:p>
            <a:r>
              <a:rPr lang="en-US" sz="5400" dirty="0"/>
              <a:t>JAVA NetBeans - </a:t>
            </a:r>
            <a:r>
              <a:rPr lang="en-US" sz="4900" b="1" dirty="0" err="1"/>
              <a:t>Inserir</a:t>
            </a:r>
            <a:r>
              <a:rPr lang="en-US" sz="4900" b="1" dirty="0"/>
              <a:t> Código</a:t>
            </a:r>
            <a:br>
              <a:rPr lang="en-US" sz="4900" b="1" dirty="0"/>
            </a:br>
            <a:r>
              <a:rPr lang="en-US" sz="4000" b="1" dirty="0"/>
              <a:t>Menu ou Mouse-Direito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A94754-96E9-43C4-8FAF-05F7A6A3E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0" y="1812146"/>
            <a:ext cx="4418059" cy="44684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890C4A-DC59-4DE0-85F6-2D2491AD80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7"/>
          <a:stretch/>
        </p:blipFill>
        <p:spPr>
          <a:xfrm>
            <a:off x="6382765" y="1375059"/>
            <a:ext cx="5526816" cy="26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61BEC64-D509-4804-8A93-23B2B0A6C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52" y="1812146"/>
            <a:ext cx="3413633" cy="38859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0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419" y="0"/>
            <a:ext cx="10515600" cy="2062278"/>
          </a:xfrm>
        </p:spPr>
        <p:txBody>
          <a:bodyPr>
            <a:normAutofit/>
          </a:bodyPr>
          <a:lstStyle/>
          <a:p>
            <a:r>
              <a:rPr lang="en-US" sz="5400" dirty="0"/>
              <a:t>JAVA NetBeans - </a:t>
            </a:r>
            <a:r>
              <a:rPr lang="en-US" sz="4900" b="1" dirty="0" err="1"/>
              <a:t>Inserir</a:t>
            </a:r>
            <a:r>
              <a:rPr lang="en-US" sz="4900" b="1" dirty="0"/>
              <a:t> Código</a:t>
            </a:r>
            <a:br>
              <a:rPr lang="en-US" sz="4900" b="1" dirty="0"/>
            </a:br>
            <a:r>
              <a:rPr lang="en-US" sz="4000" b="1" dirty="0" err="1"/>
              <a:t>Propriedades</a:t>
            </a:r>
            <a:r>
              <a:rPr lang="en-US" sz="4000" b="1" dirty="0"/>
              <a:t>(</a:t>
            </a:r>
            <a:r>
              <a:rPr lang="en-US" sz="4000" b="1" dirty="0" err="1"/>
              <a:t>Atributos</a:t>
            </a:r>
            <a:r>
              <a:rPr lang="en-US" sz="4000" b="1" dirty="0"/>
              <a:t>)</a:t>
            </a:r>
            <a:br>
              <a:rPr lang="en-US" sz="4000" b="1" dirty="0"/>
            </a:br>
            <a:r>
              <a:rPr lang="en-US" sz="4000" b="1" dirty="0"/>
              <a:t>de </a:t>
            </a:r>
            <a:r>
              <a:rPr lang="en-US" sz="4000" b="1" dirty="0" err="1"/>
              <a:t>Classe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61BEC64-D509-4804-8A93-23B2B0A6C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77" y="2199780"/>
            <a:ext cx="3413633" cy="38859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C4F05F-5DDC-467F-AC4A-3CADE968A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57" y="825826"/>
            <a:ext cx="5914324" cy="520634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1E7EA3E-859B-443A-B3F5-9DACE966EF1A}"/>
              </a:ext>
            </a:extLst>
          </p:cNvPr>
          <p:cNvCxnSpPr>
            <a:cxnSpLocks/>
          </p:cNvCxnSpPr>
          <p:nvPr/>
        </p:nvCxnSpPr>
        <p:spPr>
          <a:xfrm flipV="1">
            <a:off x="4514127" y="1929171"/>
            <a:ext cx="1581873" cy="37771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443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2217</TotalTime>
  <Words>113</Words>
  <Application>Microsoft Office PowerPoint</Application>
  <PresentationFormat>Widescreen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Wingdings 2</vt:lpstr>
      <vt:lpstr>HDOfficeLightV0</vt:lpstr>
      <vt:lpstr>JAVA NetBeans (Dicas)</vt:lpstr>
      <vt:lpstr>JAVA NetBeans Dicas</vt:lpstr>
      <vt:lpstr>JAVA NetBeans Nova Classe</vt:lpstr>
      <vt:lpstr>JAVA NetBeans AutoComplete – Ctrl - &lt;Espaço&gt; - Setas – Enter Garante inclusao de pacotes</vt:lpstr>
      <vt:lpstr>JAVA NetBeans - Inserir Código Menu ou Mouse-Direito</vt:lpstr>
      <vt:lpstr>JAVA NetBeans - Inserir Código Propriedades(Atributos)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69</cp:revision>
  <cp:lastPrinted>2018-02-21T20:08:26Z</cp:lastPrinted>
  <dcterms:created xsi:type="dcterms:W3CDTF">2016-08-01T02:15:42Z</dcterms:created>
  <dcterms:modified xsi:type="dcterms:W3CDTF">2018-02-28T15:09:24Z</dcterms:modified>
</cp:coreProperties>
</file>