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9"/>
  </p:notesMasterIdLst>
  <p:handoutMasterIdLst>
    <p:handoutMasterId r:id="rId10"/>
  </p:handoutMasterIdLst>
  <p:sldIdLst>
    <p:sldId id="256" r:id="rId2"/>
    <p:sldId id="290" r:id="rId3"/>
    <p:sldId id="292" r:id="rId4"/>
    <p:sldId id="294" r:id="rId5"/>
    <p:sldId id="293" r:id="rId6"/>
    <p:sldId id="295" r:id="rId7"/>
    <p:sldId id="291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28/02/2018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3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85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0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1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2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1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21/02/2018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1)</a:t>
            </a:r>
            <a:br>
              <a:rPr lang="en-US" dirty="0"/>
            </a:b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en-US" dirty="0" err="1"/>
              <a:t>Resolvidos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Prof. André Luiz Braga</a:t>
            </a:r>
          </a:p>
          <a:p>
            <a:r>
              <a:rPr lang="en-US"/>
              <a:t>M.Sc - COPPE/UFRJ</a:t>
            </a:r>
          </a:p>
          <a:p>
            <a:r>
              <a:rPr lang="en-US"/>
              <a:t>D.Sc – IBM Silicon Valley Lab / COPPE / UFRJ</a:t>
            </a:r>
          </a:p>
          <a:p>
            <a:r>
              <a:rPr lang="en-US"/>
              <a:t>IBM Certified Sr. IT Architect / Open Group</a:t>
            </a:r>
          </a:p>
          <a:p>
            <a:endParaRPr lang="en-US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padrão</a:t>
            </a:r>
            <a:r>
              <a:rPr lang="en-US" dirty="0"/>
              <a:t> MVC: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“Pessoa”(Model) </a:t>
            </a:r>
            <a:r>
              <a:rPr lang="en-US" dirty="0" err="1"/>
              <a:t>contendo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e idade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pt-BR" dirty="0"/>
              <a:t>,  com seus respectivo construtor e atributos.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pt-BR" dirty="0" err="1"/>
              <a:t>riar</a:t>
            </a:r>
            <a:r>
              <a:rPr lang="pt-BR" dirty="0"/>
              <a:t> uma Classe “</a:t>
            </a:r>
            <a:r>
              <a:rPr lang="pt-BR" dirty="0" err="1"/>
              <a:t>ViewPessoa</a:t>
            </a:r>
            <a:r>
              <a:rPr lang="pt-BR" dirty="0"/>
              <a:t>” (</a:t>
            </a:r>
            <a:r>
              <a:rPr lang="pt-BR" dirty="0" err="1"/>
              <a:t>View</a:t>
            </a:r>
            <a:r>
              <a:rPr lang="pt-BR" dirty="0"/>
              <a:t>) que vai receber os dados da pessoa e mostrar em uma janela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GerenciarPessoa</a:t>
            </a:r>
            <a:r>
              <a:rPr lang="en-US" dirty="0"/>
              <a:t>” que vai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Pessoa, </a:t>
            </a:r>
            <a:r>
              <a:rPr lang="en-US" dirty="0" err="1"/>
              <a:t>obter</a:t>
            </a:r>
            <a:r>
              <a:rPr lang="en-US" dirty="0"/>
              <a:t> seus dados e depois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objeto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 </a:t>
            </a:r>
            <a:r>
              <a:rPr lang="en-US" dirty="0" err="1"/>
              <a:t>ViewPessoa</a:t>
            </a:r>
            <a:r>
              <a:rPr lang="en-US" dirty="0"/>
              <a:t> e mostrar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 A sua </a:t>
            </a:r>
            <a:r>
              <a:rPr lang="en-US" dirty="0" err="1"/>
              <a:t>classe</a:t>
            </a:r>
            <a:r>
              <a:rPr lang="en-US" dirty="0"/>
              <a:t> principal “main” NAO </a:t>
            </a:r>
            <a:r>
              <a:rPr lang="en-US" dirty="0" err="1"/>
              <a:t>será</a:t>
            </a:r>
            <a:r>
              <a:rPr lang="en-US" dirty="0"/>
              <a:t> essa </a:t>
            </a:r>
            <a:r>
              <a:rPr lang="en-US" dirty="0" err="1"/>
              <a:t>classe</a:t>
            </a:r>
            <a:r>
              <a:rPr lang="en-US" dirty="0"/>
              <a:t>.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</a:t>
            </a:r>
            <a:r>
              <a:rPr lang="en-US" dirty="0" err="1"/>
              <a:t>Aplicação</a:t>
            </a:r>
            <a:r>
              <a:rPr lang="en-US" dirty="0"/>
              <a:t>” para </a:t>
            </a:r>
            <a:r>
              <a:rPr lang="en-US" dirty="0" err="1"/>
              <a:t>inicializar</a:t>
            </a:r>
            <a:r>
              <a:rPr lang="en-US" dirty="0"/>
              <a:t> seu </a:t>
            </a:r>
            <a:r>
              <a:rPr lang="en-US" dirty="0" err="1"/>
              <a:t>programa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36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227" y="5540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Sala(1)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0CD6F4-40C4-41D6-8A39-36490AB6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03" y="302698"/>
            <a:ext cx="4343400" cy="1495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AE907E-CB73-45A0-B224-FCFC87B59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44" y="3613937"/>
            <a:ext cx="4318456" cy="2824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79A3911-735F-47DD-A7AD-4A330CB98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01" y="1306324"/>
            <a:ext cx="5487825" cy="22277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5626836-5E27-4170-B3B2-B872A1042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991" y="3006848"/>
            <a:ext cx="6878828" cy="318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22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em</a:t>
            </a:r>
            <a:r>
              <a:rPr lang="en-US" sz="4900" b="1" dirty="0"/>
              <a:t> Sala(2)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Repetir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mas </a:t>
            </a:r>
            <a:r>
              <a:rPr lang="en-US" dirty="0" err="1"/>
              <a:t>acrescente</a:t>
            </a:r>
            <a:r>
              <a:rPr lang="en-US" dirty="0"/>
              <a:t> a </a:t>
            </a:r>
            <a:r>
              <a:rPr lang="en-US" dirty="0" err="1"/>
              <a:t>leitura</a:t>
            </a:r>
            <a:r>
              <a:rPr lang="en-US" dirty="0"/>
              <a:t> dos dados do </a:t>
            </a:r>
            <a:r>
              <a:rPr lang="en-US" dirty="0" err="1"/>
              <a:t>modelo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Aprimore</a:t>
            </a:r>
            <a:r>
              <a:rPr lang="en-US" dirty="0"/>
              <a:t> o </a:t>
            </a:r>
            <a:r>
              <a:rPr lang="en-US" dirty="0" err="1"/>
              <a:t>exercício</a:t>
            </a:r>
            <a:r>
              <a:rPr lang="en-US" dirty="0"/>
              <a:t> anterior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até que o </a:t>
            </a:r>
            <a:r>
              <a:rPr lang="en-US" dirty="0" err="1"/>
              <a:t>usuario</a:t>
            </a:r>
            <a:r>
              <a:rPr lang="en-US" dirty="0"/>
              <a:t> “</a:t>
            </a:r>
            <a:r>
              <a:rPr lang="en-US" dirty="0" err="1"/>
              <a:t>cancele</a:t>
            </a:r>
            <a:r>
              <a:rPr lang="en-US" dirty="0"/>
              <a:t>”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59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738" y="39583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br>
              <a:rPr lang="en-US" sz="4900" b="1" dirty="0"/>
            </a:br>
            <a:r>
              <a:rPr lang="en-US" sz="4900" b="1" dirty="0" err="1"/>
              <a:t>em</a:t>
            </a:r>
            <a:r>
              <a:rPr lang="en-US" sz="4900" b="1" dirty="0"/>
              <a:t> Sala(2.1)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8D1C94-4FCF-4ED4-8C39-26F5BAB1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1" y="2190853"/>
            <a:ext cx="4710996" cy="2476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AB29AC-C3A0-4264-9685-953E5279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501" y="196711"/>
            <a:ext cx="7258761" cy="6265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14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1921" y="136525"/>
            <a:ext cx="10515600" cy="194071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br>
              <a:rPr lang="en-US" sz="4900" b="1" dirty="0"/>
            </a:br>
            <a:r>
              <a:rPr lang="en-US" sz="4900" b="1" dirty="0" err="1"/>
              <a:t>em</a:t>
            </a:r>
            <a:r>
              <a:rPr lang="en-US" sz="4900" b="1" dirty="0"/>
              <a:t> Sala(2.2)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451C40-AA8C-437A-8576-CFF3CB64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3" y="2835668"/>
            <a:ext cx="5166309" cy="1940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F2F8F7-93A4-4CB1-B42D-23E3A80F2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712" y="136525"/>
            <a:ext cx="6515100" cy="6257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88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4900" b="1" dirty="0"/>
              <a:t>Aula 1 – </a:t>
            </a:r>
            <a:r>
              <a:rPr lang="en-US" sz="4900" b="1" dirty="0" err="1"/>
              <a:t>Exercício</a:t>
            </a:r>
            <a:r>
              <a:rPr lang="en-US" sz="4900" b="1" dirty="0"/>
              <a:t> </a:t>
            </a:r>
            <a:r>
              <a:rPr lang="en-US" sz="4900" b="1" dirty="0" err="1"/>
              <a:t>pra</a:t>
            </a:r>
            <a:r>
              <a:rPr lang="en-US" sz="4900" b="1" dirty="0"/>
              <a:t> casa 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8D6EF0B-52B9-4FE9-B44A-8DD7A417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Modifique</a:t>
            </a:r>
            <a:r>
              <a:rPr lang="en-US" dirty="0"/>
              <a:t> 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aula para: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outro </a:t>
            </a:r>
            <a:r>
              <a:rPr lang="en-US" dirty="0" err="1"/>
              <a:t>objeto</a:t>
            </a:r>
            <a:r>
              <a:rPr lang="en-US" dirty="0"/>
              <a:t> “View” para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arquivo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Controlador</a:t>
            </a:r>
            <a:r>
              <a:rPr lang="en-US" dirty="0"/>
              <a:t> que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pessoa</a:t>
            </a:r>
            <a:r>
              <a:rPr lang="en-US" dirty="0"/>
              <a:t>, </a:t>
            </a:r>
            <a:r>
              <a:rPr lang="en-US" dirty="0" err="1"/>
              <a:t>passe</a:t>
            </a:r>
            <a:r>
              <a:rPr lang="en-US" dirty="0"/>
              <a:t> para a view a </a:t>
            </a:r>
            <a:r>
              <a:rPr lang="en-US" dirty="0" err="1"/>
              <a:t>informação</a:t>
            </a:r>
            <a:r>
              <a:rPr lang="en-US" dirty="0"/>
              <a:t> se a </a:t>
            </a:r>
            <a:r>
              <a:rPr lang="en-US" dirty="0" err="1"/>
              <a:t>pessoa</a:t>
            </a:r>
            <a:r>
              <a:rPr lang="en-US" dirty="0"/>
              <a:t> é </a:t>
            </a:r>
            <a:r>
              <a:rPr lang="en-US" dirty="0" err="1"/>
              <a:t>maior</a:t>
            </a:r>
            <a:r>
              <a:rPr lang="en-US" dirty="0"/>
              <a:t> de idade (&gt;18) para que seja </a:t>
            </a:r>
            <a:r>
              <a:rPr lang="en-US" dirty="0" err="1"/>
              <a:t>apresentado</a:t>
            </a:r>
            <a:r>
              <a:rPr lang="en-US" dirty="0"/>
              <a:t> 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4182FD9-8866-4ED9-B465-65877B7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21/02/2018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2078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2139</TotalTime>
  <Words>308</Words>
  <Application>Microsoft Office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Programação II (Aula 1) Exercícios Resolvidos</vt:lpstr>
      <vt:lpstr>Programação II Aula 1 – Exercício em Sala</vt:lpstr>
      <vt:lpstr>Programação II Aula 1 – Exercício em Sala(1)</vt:lpstr>
      <vt:lpstr>Programação II Aula 1 – Exercício em Sala(2)</vt:lpstr>
      <vt:lpstr>Programação II Aula 1 – Exercício em Sala(2.1)</vt:lpstr>
      <vt:lpstr>Programação II Aula 1 – Exercício em Sala(2.2)</vt:lpstr>
      <vt:lpstr>Programação II Aula 1 – Exercício pra casa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70</cp:revision>
  <cp:lastPrinted>2018-02-21T20:08:26Z</cp:lastPrinted>
  <dcterms:created xsi:type="dcterms:W3CDTF">2016-08-01T02:15:42Z</dcterms:created>
  <dcterms:modified xsi:type="dcterms:W3CDTF">2018-02-28T14:11:36Z</dcterms:modified>
</cp:coreProperties>
</file>