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2" r:id="rId3"/>
    <p:sldId id="282" r:id="rId4"/>
    <p:sldId id="283" r:id="rId5"/>
    <p:sldId id="284" r:id="rId6"/>
    <p:sldId id="287" r:id="rId7"/>
    <p:sldId id="307" r:id="rId8"/>
    <p:sldId id="308" r:id="rId9"/>
    <p:sldId id="304" r:id="rId10"/>
    <p:sldId id="306" r:id="rId11"/>
    <p:sldId id="305" r:id="rId12"/>
    <p:sldId id="309" r:id="rId13"/>
    <p:sldId id="310" r:id="rId14"/>
    <p:sldId id="311" r:id="rId15"/>
    <p:sldId id="313" r:id="rId16"/>
    <p:sldId id="314" r:id="rId17"/>
    <p:sldId id="315" r:id="rId18"/>
    <p:sldId id="317" r:id="rId19"/>
    <p:sldId id="316" r:id="rId20"/>
    <p:sldId id="318" r:id="rId21"/>
    <p:sldId id="319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55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60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1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85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969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21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850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64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44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9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42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87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5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1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75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4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341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7)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69746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D613C2-EFDC-4A72-A450-F03656B2C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8"/>
          <a:stretch/>
        </p:blipFill>
        <p:spPr>
          <a:xfrm>
            <a:off x="7560696" y="1428235"/>
            <a:ext cx="4426963" cy="40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2DF37E0-35A1-40E9-8F8B-B2368FF6A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66" y="893968"/>
            <a:ext cx="10375426" cy="4613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Seleção-Ex1</a:t>
            </a:r>
            <a:br>
              <a:rPr lang="en-US" sz="4900" b="1" dirty="0"/>
            </a:br>
            <a:r>
              <a:rPr lang="en-US" sz="3600" b="1" dirty="0"/>
              <a:t>- VIEW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39C3DEC-FB4B-4504-BF77-4C72D2D3576C}"/>
              </a:ext>
            </a:extLst>
          </p:cNvPr>
          <p:cNvCxnSpPr>
            <a:cxnSpLocks/>
          </p:cNvCxnSpPr>
          <p:nvPr/>
        </p:nvCxnSpPr>
        <p:spPr>
          <a:xfrm flipH="1">
            <a:off x="8722760" y="3953720"/>
            <a:ext cx="2044557" cy="6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83CF8A-E5A7-44DF-B7DC-1264C81CC969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2406800"/>
            <a:ext cx="2445992" cy="943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2C2E71-E511-4C80-8EAE-653FBA2C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81" y="5431588"/>
            <a:ext cx="9255950" cy="940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A7ADE29-641A-424B-87F3-914A3627EAB3}"/>
              </a:ext>
            </a:extLst>
          </p:cNvPr>
          <p:cNvCxnSpPr>
            <a:cxnSpLocks/>
          </p:cNvCxnSpPr>
          <p:nvPr/>
        </p:nvCxnSpPr>
        <p:spPr>
          <a:xfrm flipH="1">
            <a:off x="9078874" y="4004485"/>
            <a:ext cx="1688443" cy="1897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0896A9E-C623-4B8B-A663-7F13328C2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79"/>
          <a:stretch/>
        </p:blipFill>
        <p:spPr>
          <a:xfrm>
            <a:off x="251093" y="1360749"/>
            <a:ext cx="9535340" cy="33018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126630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Seleção-Ex1</a:t>
            </a:r>
            <a:br>
              <a:rPr lang="en-US" sz="4900" b="1" dirty="0"/>
            </a:br>
            <a:r>
              <a:rPr lang="en-US" sz="4900" b="1" dirty="0"/>
              <a:t>- VIEW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83CF8A-E5A7-44DF-B7DC-1264C81CC969}"/>
              </a:ext>
            </a:extLst>
          </p:cNvPr>
          <p:cNvCxnSpPr>
            <a:cxnSpLocks/>
          </p:cNvCxnSpPr>
          <p:nvPr/>
        </p:nvCxnSpPr>
        <p:spPr>
          <a:xfrm flipH="1" flipV="1">
            <a:off x="6801492" y="2619910"/>
            <a:ext cx="2157574" cy="8090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Seleção-Ex1- </a:t>
            </a:r>
            <a:r>
              <a:rPr lang="en-US" sz="4900" b="1" dirty="0" err="1"/>
              <a:t>Controler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177890-56D9-4F73-82AF-B56C68E7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3" y="1454646"/>
            <a:ext cx="5645887" cy="94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6EACDE-47B8-4440-BC1C-12C119C6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46" y="2549263"/>
            <a:ext cx="4935542" cy="234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D14ADD-E885-4A29-AD66-5132C2CEF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58" t="2537" r="12922" b="-2537"/>
          <a:stretch/>
        </p:blipFill>
        <p:spPr>
          <a:xfrm>
            <a:off x="1974429" y="4346138"/>
            <a:ext cx="5905850" cy="2060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83CF8A-E5A7-44DF-B7DC-1264C81CC96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239492" y="3554863"/>
            <a:ext cx="4839382" cy="576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2559788-BCE9-465C-8984-BEEF3C49A2A3}"/>
              </a:ext>
            </a:extLst>
          </p:cNvPr>
          <p:cNvCxnSpPr>
            <a:cxnSpLocks/>
          </p:cNvCxnSpPr>
          <p:nvPr/>
        </p:nvCxnSpPr>
        <p:spPr>
          <a:xfrm flipH="1">
            <a:off x="7271235" y="3887569"/>
            <a:ext cx="3047224" cy="11309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109268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Seleção-Ex1</a:t>
            </a:r>
            <a:br>
              <a:rPr lang="en-US" sz="4900" b="1" dirty="0"/>
            </a:br>
            <a:r>
              <a:rPr lang="en-US" sz="4900" b="1" dirty="0" err="1"/>
              <a:t>Controler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177890-56D9-4F73-82AF-B56C68E7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1" y="1572092"/>
            <a:ext cx="5645887" cy="94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398E10-0050-4B2A-95F7-B0B7A0050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2" y="2404087"/>
            <a:ext cx="6725455" cy="1828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20B8864-6462-42F0-A9C5-478AA297B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643" y="4385079"/>
            <a:ext cx="6145204" cy="167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2559788-BCE9-465C-8984-BEEF3C49A2A3}"/>
              </a:ext>
            </a:extLst>
          </p:cNvPr>
          <p:cNvCxnSpPr>
            <a:cxnSpLocks/>
          </p:cNvCxnSpPr>
          <p:nvPr/>
        </p:nvCxnSpPr>
        <p:spPr>
          <a:xfrm flipH="1">
            <a:off x="6450676" y="3782291"/>
            <a:ext cx="3807229" cy="16742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1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</a:t>
            </a:r>
            <a:r>
              <a:rPr lang="en-US" sz="4900" b="1" dirty="0" err="1"/>
              <a:t>Seleção</a:t>
            </a:r>
            <a:r>
              <a:rPr lang="en-US" sz="4900" b="1" dirty="0"/>
              <a:t> – Ex2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517A6E-C4C0-4C83-8CB1-48C6919D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922712"/>
            <a:ext cx="4138118" cy="54336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D64861-BE5C-4B34-9521-49A1260C2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65" y="1051762"/>
            <a:ext cx="4953187" cy="501952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9334295-FFFE-4838-815B-85C2DF7BA937}"/>
              </a:ext>
            </a:extLst>
          </p:cNvPr>
          <p:cNvCxnSpPr>
            <a:cxnSpLocks/>
          </p:cNvCxnSpPr>
          <p:nvPr/>
        </p:nvCxnSpPr>
        <p:spPr>
          <a:xfrm flipH="1">
            <a:off x="3226384" y="2739081"/>
            <a:ext cx="3573951" cy="4698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83CF8A-E5A7-44DF-B7DC-1264C81CC969}"/>
              </a:ext>
            </a:extLst>
          </p:cNvPr>
          <p:cNvCxnSpPr>
            <a:cxnSpLocks/>
          </p:cNvCxnSpPr>
          <p:nvPr/>
        </p:nvCxnSpPr>
        <p:spPr>
          <a:xfrm flipH="1">
            <a:off x="4127157" y="3201372"/>
            <a:ext cx="2617828" cy="3601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39C3DEC-FB4B-4504-BF77-4C72D2D3576C}"/>
              </a:ext>
            </a:extLst>
          </p:cNvPr>
          <p:cNvCxnSpPr>
            <a:cxnSpLocks/>
          </p:cNvCxnSpPr>
          <p:nvPr/>
        </p:nvCxnSpPr>
        <p:spPr>
          <a:xfrm flipH="1">
            <a:off x="3912973" y="3649039"/>
            <a:ext cx="2688687" cy="11206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0896A9E-C623-4B8B-A663-7F13328C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3" y="1360748"/>
            <a:ext cx="9535340" cy="49786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126630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Seleção-Ex2</a:t>
            </a:r>
            <a:br>
              <a:rPr lang="en-US" sz="4900" b="1" dirty="0"/>
            </a:br>
            <a:r>
              <a:rPr lang="en-US" sz="4900" b="1" dirty="0"/>
              <a:t>- VIEW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88A1288-A53F-4A03-882E-B2C94AA7346E}"/>
              </a:ext>
            </a:extLst>
          </p:cNvPr>
          <p:cNvCxnSpPr>
            <a:cxnSpLocks/>
          </p:cNvCxnSpPr>
          <p:nvPr/>
        </p:nvCxnSpPr>
        <p:spPr>
          <a:xfrm flipH="1">
            <a:off x="6524368" y="3581400"/>
            <a:ext cx="2587098" cy="1781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4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044D756-14FB-4465-82DE-CDF8F54B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535" y="3464057"/>
            <a:ext cx="10537419" cy="1109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Seleção-Ex2- </a:t>
            </a:r>
            <a:r>
              <a:rPr lang="en-US" sz="4900" b="1" dirty="0" err="1"/>
              <a:t>Controler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127135" y="2576749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177890-56D9-4F73-82AF-B56C68E75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3" y="1454646"/>
            <a:ext cx="5645887" cy="94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A724D6-B10F-4F35-88F7-D63C9EE005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99"/>
          <a:stretch/>
        </p:blipFill>
        <p:spPr>
          <a:xfrm>
            <a:off x="726375" y="2576749"/>
            <a:ext cx="5749239" cy="11092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95D5524-7984-4319-8766-E50EE85B0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73" y="4296101"/>
            <a:ext cx="5054849" cy="2214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83CF8A-E5A7-44DF-B7DC-1264C81CC96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267200" y="2930692"/>
            <a:ext cx="4859935" cy="2399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2559788-BCE9-465C-8984-BEEF3C49A2A3}"/>
              </a:ext>
            </a:extLst>
          </p:cNvPr>
          <p:cNvCxnSpPr>
            <a:cxnSpLocks/>
          </p:cNvCxnSpPr>
          <p:nvPr/>
        </p:nvCxnSpPr>
        <p:spPr>
          <a:xfrm flipH="1">
            <a:off x="5255741" y="3223659"/>
            <a:ext cx="4802659" cy="23451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0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3756C-83F6-4CD5-BC6A-649F5CF6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9" y="1471353"/>
            <a:ext cx="8855216" cy="37016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126630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Seleção-Ex2</a:t>
            </a:r>
            <a:br>
              <a:rPr lang="en-US" sz="4900" b="1" dirty="0"/>
            </a:br>
            <a:r>
              <a:rPr lang="en-US" sz="4900" b="1" dirty="0"/>
              <a:t>- VIEW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2A569-FCCE-40C0-8BBD-44823BDBFE65}"/>
              </a:ext>
            </a:extLst>
          </p:cNvPr>
          <p:cNvSpPr txBox="1"/>
          <p:nvPr/>
        </p:nvSpPr>
        <p:spPr>
          <a:xfrm>
            <a:off x="9078874" y="3200920"/>
            <a:ext cx="2703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Acrescentar</a:t>
            </a:r>
            <a:endParaRPr lang="pt-B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88A1288-A53F-4A03-882E-B2C94AA7346E}"/>
              </a:ext>
            </a:extLst>
          </p:cNvPr>
          <p:cNvCxnSpPr>
            <a:cxnSpLocks/>
          </p:cNvCxnSpPr>
          <p:nvPr/>
        </p:nvCxnSpPr>
        <p:spPr>
          <a:xfrm flipH="1" flipV="1">
            <a:off x="7364627" y="3429000"/>
            <a:ext cx="1746839" cy="152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7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Seleção-Ex3- </a:t>
            </a:r>
            <a:r>
              <a:rPr lang="en-US" sz="4900" b="1" dirty="0" err="1"/>
              <a:t>Controler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177890-56D9-4F73-82AF-B56C68E7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70" y="628398"/>
            <a:ext cx="5645887" cy="94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7B7927-9746-412E-AA87-4B59BD1B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68" y="1371685"/>
            <a:ext cx="8253822" cy="472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3E5D57-B883-4901-8F7A-5B811B8F9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891" y="4023046"/>
            <a:ext cx="5010619" cy="2333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67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Seleção-Ex3- </a:t>
            </a:r>
            <a:r>
              <a:rPr lang="en-US" sz="4900" b="1" dirty="0" err="1"/>
              <a:t>Controler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177890-56D9-4F73-82AF-B56C68E7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37" y="489580"/>
            <a:ext cx="5645887" cy="94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1EEB0F-2D7B-4D92-8D15-2C8C686E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2" y="1752173"/>
            <a:ext cx="5915278" cy="4655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C2DA4E-1307-4437-B357-35B3473E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54" y="2074636"/>
            <a:ext cx="6786660" cy="3631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77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7 – Swing – Mais </a:t>
            </a:r>
            <a:r>
              <a:rPr lang="en-US" sz="54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Listas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CheckBox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Leitura</a:t>
            </a:r>
            <a:r>
              <a:rPr lang="en-US" sz="3600" dirty="0"/>
              <a:t> e </a:t>
            </a:r>
            <a:r>
              <a:rPr lang="en-US" sz="3600" dirty="0" err="1"/>
              <a:t>Escrita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3600" dirty="0" err="1"/>
              <a:t>Exemplos</a:t>
            </a:r>
            <a:r>
              <a:rPr lang="en-US" sz="3600" dirty="0"/>
              <a:t>  e </a:t>
            </a:r>
            <a:r>
              <a:rPr lang="en-US" sz="3600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SALVAR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DD11A6-67B3-4A16-943E-46AAB9963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" t="1083" r="32933" b="-1083"/>
          <a:stretch/>
        </p:blipFill>
        <p:spPr>
          <a:xfrm>
            <a:off x="229217" y="1399381"/>
            <a:ext cx="5413702" cy="4548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0E38FE-B22C-49E4-A406-C569A58D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497" y="1057960"/>
            <a:ext cx="5709805" cy="3489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54591C-031E-4AAE-B554-97493CE7D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78" y="3296871"/>
            <a:ext cx="4213568" cy="28551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585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7961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</a:t>
            </a:r>
            <a:r>
              <a:rPr lang="en-US" sz="4900" b="1" dirty="0" err="1"/>
              <a:t>Ler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58DF2B-7DC1-46EE-BDF0-9499ADD9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2" y="1277937"/>
            <a:ext cx="4698975" cy="45874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7CA3B0-7495-46BE-97C5-5623CA1D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66" y="936415"/>
            <a:ext cx="5655897" cy="4587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27905B-A363-4D3D-92B7-728B35336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917" y="3350127"/>
            <a:ext cx="4955723" cy="3109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29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209241"/>
            <a:ext cx="10515600" cy="746348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 MVC – Swing - </a:t>
            </a:r>
            <a:r>
              <a:rPr lang="en-US" sz="5400" dirty="0" err="1"/>
              <a:t>Resumo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B3C62F-FEA6-4F40-A874-BBEDBA02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99" y="955589"/>
            <a:ext cx="9239587" cy="55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Swing – </a:t>
            </a:r>
            <a:r>
              <a:rPr lang="en-US" sz="5400" b="1" dirty="0" err="1"/>
              <a:t>Elementos</a:t>
            </a:r>
            <a:r>
              <a:rPr lang="en-US" sz="5400" b="1" dirty="0"/>
              <a:t> </a:t>
            </a:r>
            <a:r>
              <a:rPr lang="en-US" sz="5400" b="1" dirty="0" err="1"/>
              <a:t>principais</a:t>
            </a:r>
            <a:r>
              <a:rPr lang="en-US" sz="5400" b="1" dirty="0"/>
              <a:t> </a:t>
            </a:r>
            <a:r>
              <a:rPr lang="en-US" sz="3600" b="1" dirty="0"/>
              <a:t>(</a:t>
            </a:r>
            <a:r>
              <a:rPr lang="en-US" sz="3600" b="1" dirty="0" err="1"/>
              <a:t>Deitel</a:t>
            </a:r>
            <a:r>
              <a:rPr lang="en-US" sz="3600" b="1" dirty="0"/>
              <a:t>, cap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“Frames”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JFrame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Base principal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estarão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components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Pode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ou </a:t>
            </a:r>
            <a:r>
              <a:rPr lang="en-US" dirty="0" err="1"/>
              <a:t>herdado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Paineis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JPanel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Organiza</a:t>
            </a:r>
            <a:r>
              <a:rPr lang="en-US" dirty="0"/>
              <a:t> e </a:t>
            </a:r>
            <a:r>
              <a:rPr lang="en-US" dirty="0" err="1"/>
              <a:t>agrupa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 err="1"/>
              <a:t>Opcional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Componentes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JCheckBox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JList</a:t>
            </a: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para </a:t>
            </a:r>
            <a:r>
              <a:rPr lang="en-US" dirty="0" err="1"/>
              <a:t>apresentação</a:t>
            </a:r>
            <a:r>
              <a:rPr lang="en-US" dirty="0"/>
              <a:t>, entrada ou </a:t>
            </a:r>
            <a:r>
              <a:rPr lang="en-US" dirty="0" err="1"/>
              <a:t>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Eventos</a:t>
            </a:r>
            <a:r>
              <a:rPr lang="en-US" dirty="0"/>
              <a:t>” e “</a:t>
            </a:r>
            <a:r>
              <a:rPr lang="en-US" dirty="0" err="1"/>
              <a:t>Ouvintes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 </a:t>
            </a:r>
            <a:r>
              <a:rPr lang="en-US" dirty="0"/>
              <a:t>e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EventListener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ym typeface="Wingdings" panose="05000000000000000000" pitchFamily="2" charset="2"/>
              </a:rPr>
              <a:t>Implementamos</a:t>
            </a:r>
            <a:r>
              <a:rPr lang="en-US" dirty="0">
                <a:sym typeface="Wingdings" panose="05000000000000000000" pitchFamily="2" charset="2"/>
              </a:rPr>
              <a:t> suas interfaces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>
                <a:sym typeface="Wingdings" panose="05000000000000000000" pitchFamily="2" charset="2"/>
              </a:rPr>
              <a:t>Ciramos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ligamos</a:t>
            </a:r>
            <a:r>
              <a:rPr lang="en-US" dirty="0">
                <a:sym typeface="Wingdings" panose="05000000000000000000" pitchFamily="2" charset="2"/>
              </a:rPr>
              <a:t> aos components que </a:t>
            </a:r>
            <a:r>
              <a:rPr lang="en-US" dirty="0" err="1">
                <a:sym typeface="Wingdings" panose="05000000000000000000" pitchFamily="2" charset="2"/>
              </a:rPr>
              <a:t>disparam</a:t>
            </a:r>
            <a:r>
              <a:rPr lang="en-US" dirty="0">
                <a:sym typeface="Wingdings" panose="05000000000000000000" pitchFamily="2" charset="2"/>
              </a:rPr>
              <a:t> o </a:t>
            </a:r>
            <a:r>
              <a:rPr lang="en-US" dirty="0" err="1">
                <a:sym typeface="Wingdings" panose="05000000000000000000" pitchFamily="2" charset="2"/>
              </a:rPr>
              <a:t>evento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“Layouts”  </a:t>
            </a:r>
            <a:r>
              <a:rPr lang="en-US" dirty="0" err="1">
                <a:sym typeface="Wingdings" panose="05000000000000000000" pitchFamily="2" charset="2"/>
              </a:rPr>
              <a:t>Especificam</a:t>
            </a:r>
            <a:r>
              <a:rPr lang="en-US" dirty="0">
                <a:sym typeface="Wingdings" panose="05000000000000000000" pitchFamily="2" charset="2"/>
              </a:rPr>
              <a:t> a forma de organizer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componentes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2587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b="1" dirty="0"/>
              <a:t>Swing –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principais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E214BB-7C0F-417F-B62B-930F6BB4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6" y="1436597"/>
            <a:ext cx="11426189" cy="425227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DC3D4E-03E9-442A-975F-EDD795A407BB}"/>
              </a:ext>
            </a:extLst>
          </p:cNvPr>
          <p:cNvCxnSpPr>
            <a:cxnSpLocks/>
          </p:cNvCxnSpPr>
          <p:nvPr/>
        </p:nvCxnSpPr>
        <p:spPr>
          <a:xfrm>
            <a:off x="313038" y="2314832"/>
            <a:ext cx="8600303" cy="906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A97BB9E-BC0F-4C0E-853A-77AF5F8FFEFC}"/>
              </a:ext>
            </a:extLst>
          </p:cNvPr>
          <p:cNvCxnSpPr>
            <a:cxnSpLocks/>
          </p:cNvCxnSpPr>
          <p:nvPr/>
        </p:nvCxnSpPr>
        <p:spPr>
          <a:xfrm>
            <a:off x="313038" y="2693878"/>
            <a:ext cx="8600303" cy="906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F41E3F4-5C96-4A26-B456-2CB3EA62DFCE}"/>
              </a:ext>
            </a:extLst>
          </p:cNvPr>
          <p:cNvCxnSpPr>
            <a:cxnSpLocks/>
          </p:cNvCxnSpPr>
          <p:nvPr/>
        </p:nvCxnSpPr>
        <p:spPr>
          <a:xfrm>
            <a:off x="313038" y="3072924"/>
            <a:ext cx="8600303" cy="906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CB65DD5-C554-47CF-A757-D5D56F2CE515}"/>
              </a:ext>
            </a:extLst>
          </p:cNvPr>
          <p:cNvCxnSpPr>
            <a:cxnSpLocks/>
          </p:cNvCxnSpPr>
          <p:nvPr/>
        </p:nvCxnSpPr>
        <p:spPr>
          <a:xfrm>
            <a:off x="313038" y="3420814"/>
            <a:ext cx="8600303" cy="906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83B1D3-F150-4081-A7FD-19BBC08283A2}"/>
              </a:ext>
            </a:extLst>
          </p:cNvPr>
          <p:cNvCxnSpPr>
            <a:cxnSpLocks/>
          </p:cNvCxnSpPr>
          <p:nvPr/>
        </p:nvCxnSpPr>
        <p:spPr>
          <a:xfrm>
            <a:off x="383060" y="4407243"/>
            <a:ext cx="8600303" cy="906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AA6AC82-587F-48EC-85C8-3085AB441587}"/>
              </a:ext>
            </a:extLst>
          </p:cNvPr>
          <p:cNvCxnSpPr>
            <a:cxnSpLocks/>
          </p:cNvCxnSpPr>
          <p:nvPr/>
        </p:nvCxnSpPr>
        <p:spPr>
          <a:xfrm>
            <a:off x="313038" y="5074718"/>
            <a:ext cx="10717427" cy="5946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3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130247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</a:t>
            </a:r>
            <a:r>
              <a:rPr lang="en-US" sz="4900" b="1" dirty="0" err="1"/>
              <a:t>Seleção</a:t>
            </a:r>
            <a:br>
              <a:rPr lang="en-US" sz="4900" b="1" dirty="0"/>
            </a:br>
            <a:r>
              <a:rPr lang="en-US" sz="2700" b="1" dirty="0"/>
              <a:t>- Lista</a:t>
            </a:r>
            <a:br>
              <a:rPr lang="en-US" sz="2700" b="1" dirty="0"/>
            </a:br>
            <a:r>
              <a:rPr lang="en-US" sz="2700" b="1" dirty="0"/>
              <a:t>- </a:t>
            </a:r>
            <a:r>
              <a:rPr lang="en-US" sz="2700" b="1" dirty="0" err="1"/>
              <a:t>Modelo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5D2D881-9F31-49FA-B4E7-CB2D1AF2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33" y="1920032"/>
            <a:ext cx="8607143" cy="1029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1306497-2ED9-4B33-A1CA-D4FA41F2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56" y="3456792"/>
            <a:ext cx="8001273" cy="24471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2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</a:t>
            </a:r>
            <a:r>
              <a:rPr lang="en-US" sz="4900" b="1" dirty="0" err="1"/>
              <a:t>Seleção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BD62B59-D031-416F-BD6E-D9454A45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0" y="2522373"/>
            <a:ext cx="7836967" cy="12263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C843C73-7D59-4CDD-9485-8FA01FCAF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21"/>
          <a:stretch/>
        </p:blipFill>
        <p:spPr>
          <a:xfrm>
            <a:off x="1234928" y="4065149"/>
            <a:ext cx="6409629" cy="2187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85CBE7-82FD-4A13-9D00-EFDC07B7C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3" y="1187370"/>
            <a:ext cx="8853146" cy="928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13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3F820C8-34D2-4190-825D-FC8D5B19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936461"/>
            <a:ext cx="4114800" cy="5590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048"/>
            <a:ext cx="11274829" cy="71766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</a:t>
            </a:r>
            <a:r>
              <a:rPr lang="en-US" sz="5400" b="1" dirty="0"/>
              <a:t> </a:t>
            </a:r>
            <a:r>
              <a:rPr lang="en-US" sz="4900" b="1" dirty="0"/>
              <a:t>Swing –  Lista de </a:t>
            </a:r>
            <a:r>
              <a:rPr lang="en-US" sz="4900" b="1" dirty="0" err="1"/>
              <a:t>Seleção</a:t>
            </a:r>
            <a:r>
              <a:rPr lang="en-US" sz="4900" b="1" dirty="0"/>
              <a:t> – Ex1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E7F60A-280A-4CEC-9EFA-366B4EE1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93" y="1485042"/>
            <a:ext cx="6663961" cy="2840377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39C3DEC-FB4B-4504-BF77-4C72D2D3576C}"/>
              </a:ext>
            </a:extLst>
          </p:cNvPr>
          <p:cNvCxnSpPr/>
          <p:nvPr/>
        </p:nvCxnSpPr>
        <p:spPr>
          <a:xfrm flipH="1">
            <a:off x="3791164" y="3801438"/>
            <a:ext cx="5907640" cy="14178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40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4125</TotalTime>
  <Words>470</Words>
  <Application>Microsoft Office PowerPoint</Application>
  <PresentationFormat>Widescreen</PresentationFormat>
  <Paragraphs>132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Courier New</vt:lpstr>
      <vt:lpstr>Wingdings</vt:lpstr>
      <vt:lpstr>Wingdings 2</vt:lpstr>
      <vt:lpstr>HDOfficeLightV0</vt:lpstr>
      <vt:lpstr>Programação II (Aula 7)</vt:lpstr>
      <vt:lpstr>Programação II Aula 7 – Swing – Mais Componentes</vt:lpstr>
      <vt:lpstr>Programação II – MVC – Swing - Resumo</vt:lpstr>
      <vt:lpstr>Programação II SWING – Hierarquia de Componentes</vt:lpstr>
      <vt:lpstr>Programação II Swing – Elementos principais (Deitel, cap 14)</vt:lpstr>
      <vt:lpstr>Programação II - Swing – Elementos principais</vt:lpstr>
      <vt:lpstr>Programação II – Swing –  Lista de Seleção - Lista - Modelo</vt:lpstr>
      <vt:lpstr>Programação II – Swing –  Lista de Seleção</vt:lpstr>
      <vt:lpstr>Programação II – Swing –  Lista de Seleção – Ex1</vt:lpstr>
      <vt:lpstr>Programação II – Swing –  Lista de Seleção-Ex1 - VIEW</vt:lpstr>
      <vt:lpstr>Programação II – Swing –  Lista de Seleção-Ex1 - VIEW</vt:lpstr>
      <vt:lpstr>Programação II – Swing –  Lista de Seleção-Ex1- Controler</vt:lpstr>
      <vt:lpstr>Programação II – Swing –  Lista de Seleção-Ex1 Controler</vt:lpstr>
      <vt:lpstr>Programação II – Swing –  Lista de Seleção – Ex2</vt:lpstr>
      <vt:lpstr>Programação II – Swing –  Lista de Seleção-Ex2 - VIEW</vt:lpstr>
      <vt:lpstr>Programação II – Swing –  Lista de Seleção-Ex2- Controler</vt:lpstr>
      <vt:lpstr>Programação II – Swing –  Lista de Seleção-Ex2 - VIEW</vt:lpstr>
      <vt:lpstr>Programação II – Swing –  Lista de Seleção-Ex3- Controler</vt:lpstr>
      <vt:lpstr>Programação II – Swing –  Lista de Seleção-Ex3- Controler</vt:lpstr>
      <vt:lpstr>Programação II – Swing – SALVAR</vt:lpstr>
      <vt:lpstr>Programação II – Swing – 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121</cp:revision>
  <cp:lastPrinted>2018-02-21T20:08:26Z</cp:lastPrinted>
  <dcterms:created xsi:type="dcterms:W3CDTF">2016-08-01T02:15:42Z</dcterms:created>
  <dcterms:modified xsi:type="dcterms:W3CDTF">2018-04-12T16:15:06Z</dcterms:modified>
</cp:coreProperties>
</file>