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6"/>
  </p:notesMasterIdLst>
  <p:handoutMasterIdLst>
    <p:handoutMasterId r:id="rId17"/>
  </p:handoutMasterIdLst>
  <p:sldIdLst>
    <p:sldId id="293" r:id="rId2"/>
    <p:sldId id="282" r:id="rId3"/>
    <p:sldId id="294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7 - Ponteiros e referências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 fontScale="92500" lnSpcReduction="10000"/>
          </a:bodyPr>
          <a:lstStyle/>
          <a:p>
            <a:r>
              <a:rPr lang="pt-BR" sz="3200" b="1" dirty="0"/>
              <a:t>Questões de projeto</a:t>
            </a:r>
          </a:p>
          <a:p>
            <a:r>
              <a:rPr lang="pt-BR" sz="3200" b="1" dirty="0"/>
              <a:t>Operações de ponteiros</a:t>
            </a:r>
          </a:p>
          <a:p>
            <a:r>
              <a:rPr lang="pt-BR" sz="3200" b="1" dirty="0"/>
              <a:t>Problemas com ponteiros</a:t>
            </a:r>
          </a:p>
          <a:p>
            <a:r>
              <a:rPr lang="pt-BR" sz="3200" b="1" dirty="0"/>
              <a:t>Ponteiros soltos</a:t>
            </a:r>
          </a:p>
          <a:p>
            <a:r>
              <a:rPr lang="pt-BR" sz="3200" b="1" dirty="0"/>
              <a:t>Variáveis dinâmicas do monte perdidas</a:t>
            </a:r>
          </a:p>
          <a:p>
            <a:r>
              <a:rPr lang="pt-BR" sz="3200" b="1" dirty="0"/>
              <a:t>Ponteiros em C e C++</a:t>
            </a:r>
          </a:p>
          <a:p>
            <a:r>
              <a:rPr lang="pt-BR" sz="3200" b="1" dirty="0"/>
              <a:t>Tipos de referência</a:t>
            </a:r>
          </a:p>
          <a:p>
            <a:r>
              <a:rPr lang="pt-BR" sz="3200" b="1" dirty="0"/>
              <a:t>Avaliação</a:t>
            </a:r>
          </a:p>
          <a:p>
            <a:r>
              <a:rPr lang="pt-BR" sz="3200" b="1" dirty="0"/>
              <a:t>Implementação de ponteiros e de tipos de referência</a:t>
            </a:r>
            <a:endParaRPr lang="pt-BR" sz="40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05590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8 - Verificação de tipos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en-US" sz="3600" b="1" dirty="0"/>
              <a:t>.</a:t>
            </a:r>
            <a:r>
              <a:rPr lang="pt-BR" sz="3600" b="1" dirty="0"/>
              <a:t>..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43451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9 – Tipagem Forte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en-US" sz="3600" b="1" dirty="0"/>
              <a:t>.</a:t>
            </a:r>
            <a:r>
              <a:rPr lang="pt-BR" sz="3600" b="1" dirty="0"/>
              <a:t>..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55095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10 – </a:t>
            </a:r>
            <a:r>
              <a:rPr lang="pt-BR" sz="4000" b="1" i="1" dirty="0" err="1">
                <a:solidFill>
                  <a:srgbClr val="0070C0"/>
                </a:solidFill>
              </a:rPr>
              <a:t>Equivalencia</a:t>
            </a:r>
            <a:r>
              <a:rPr lang="pt-BR" sz="4000" b="1" i="1" dirty="0">
                <a:solidFill>
                  <a:srgbClr val="0070C0"/>
                </a:solidFill>
              </a:rPr>
              <a:t> de Tipos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en-US" sz="3600" b="1" dirty="0"/>
              <a:t>.</a:t>
            </a:r>
            <a:r>
              <a:rPr lang="pt-BR" sz="3600" b="1" dirty="0"/>
              <a:t>..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56920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11 – Teoria e tipos de dados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en-US" sz="3600" b="1" dirty="0"/>
              <a:t>.</a:t>
            </a:r>
            <a:r>
              <a:rPr lang="pt-BR" sz="3600" b="1" dirty="0"/>
              <a:t>..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8644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III – </a:t>
            </a:r>
            <a:r>
              <a:rPr lang="en-US" b="1" dirty="0"/>
              <a:t>Tipos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Tipos de dados primitivo</a:t>
            </a:r>
            <a:r>
              <a:rPr lang="pt-BR" dirty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Cadeias de caracteres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Tipos enumeração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Tipos de matrizes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Matrizes associativas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Registros, </a:t>
            </a:r>
            <a:r>
              <a:rPr lang="pt-BR" b="1" dirty="0" err="1"/>
              <a:t>Tuplas</a:t>
            </a:r>
            <a:r>
              <a:rPr lang="pt-BR" b="1" dirty="0"/>
              <a:t>, Listas, Uniões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Ponteiros e referências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Verificação de tipos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Tipagem forte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Equivalência de tipos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Teoria e tipos de dados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1 - Tipos de dados primitivos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pt-BR" sz="4000" dirty="0"/>
              <a:t>Numéricos</a:t>
            </a:r>
          </a:p>
          <a:p>
            <a:pPr lvl="1"/>
            <a:r>
              <a:rPr lang="pt-BR" sz="3600" dirty="0"/>
              <a:t>Inteiros</a:t>
            </a:r>
          </a:p>
          <a:p>
            <a:pPr lvl="1"/>
            <a:r>
              <a:rPr lang="pt-BR" sz="3600" dirty="0"/>
              <a:t>Ponto flutuante</a:t>
            </a:r>
          </a:p>
          <a:p>
            <a:pPr lvl="1"/>
            <a:r>
              <a:rPr lang="pt-BR" sz="3600" dirty="0"/>
              <a:t>Complexo</a:t>
            </a:r>
          </a:p>
          <a:p>
            <a:pPr lvl="1"/>
            <a:r>
              <a:rPr lang="pt-BR" sz="3600" dirty="0"/>
              <a:t>Decimal</a:t>
            </a:r>
          </a:p>
          <a:p>
            <a:r>
              <a:rPr lang="pt-BR" sz="4000" dirty="0"/>
              <a:t>Booleanos</a:t>
            </a:r>
          </a:p>
          <a:p>
            <a:r>
              <a:rPr lang="pt-BR" sz="4000" dirty="0"/>
              <a:t>Caracteres</a:t>
            </a:r>
            <a:endParaRPr lang="pt-BR" sz="48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86925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2 - Cadeias de caracteres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pt-BR" sz="4400" b="1" dirty="0"/>
              <a:t>Questões de projeto</a:t>
            </a:r>
          </a:p>
          <a:p>
            <a:r>
              <a:rPr lang="pt-BR" sz="4400" b="1" dirty="0"/>
              <a:t>Cadeias e suas operações</a:t>
            </a:r>
          </a:p>
          <a:p>
            <a:r>
              <a:rPr lang="pt-BR" sz="4400" b="1" dirty="0"/>
              <a:t>Opções de tamanho de cadeias</a:t>
            </a:r>
          </a:p>
          <a:p>
            <a:r>
              <a:rPr lang="pt-BR" sz="4400" b="1" dirty="0"/>
              <a:t>Avaliação</a:t>
            </a:r>
          </a:p>
          <a:p>
            <a:r>
              <a:rPr lang="pt-BR" sz="4400" b="1" dirty="0"/>
              <a:t>Implementação de tipos cadeias de caracteres</a:t>
            </a:r>
            <a:endParaRPr lang="pt-BR" sz="54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2465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3 - Tipos enumeração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pt-BR" sz="4800" b="1" dirty="0"/>
              <a:t>Questões de projeto</a:t>
            </a:r>
          </a:p>
          <a:p>
            <a:r>
              <a:rPr lang="pt-BR" sz="4800" b="1" dirty="0"/>
              <a:t>Projetos</a:t>
            </a:r>
          </a:p>
          <a:p>
            <a:r>
              <a:rPr lang="pt-BR" sz="4800" b="1" dirty="0"/>
              <a:t>Avaliação</a:t>
            </a:r>
            <a:endParaRPr lang="pt-BR" sz="60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73830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4 - Tipos de matrizes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 fontScale="92500" lnSpcReduction="10000"/>
          </a:bodyPr>
          <a:lstStyle/>
          <a:p>
            <a:r>
              <a:rPr lang="pt-BR" sz="3200" b="1" dirty="0"/>
              <a:t>Questões de projeto</a:t>
            </a:r>
          </a:p>
          <a:p>
            <a:r>
              <a:rPr lang="pt-BR" sz="3200" b="1" dirty="0"/>
              <a:t>Matrizes e índices</a:t>
            </a:r>
          </a:p>
          <a:p>
            <a:r>
              <a:rPr lang="pt-BR" sz="3200" b="1" dirty="0"/>
              <a:t>Vinculações de índices e categorias de matrizes</a:t>
            </a:r>
          </a:p>
          <a:p>
            <a:r>
              <a:rPr lang="pt-BR" sz="3200" b="1" dirty="0"/>
              <a:t>Inicialização de matrizes</a:t>
            </a:r>
          </a:p>
          <a:p>
            <a:r>
              <a:rPr lang="pt-BR" sz="3200" b="1" dirty="0"/>
              <a:t>Operações de matrizes</a:t>
            </a:r>
          </a:p>
          <a:p>
            <a:r>
              <a:rPr lang="pt-BR" sz="3200" b="1" dirty="0"/>
              <a:t>Matrizes retangulares e irregulares</a:t>
            </a:r>
          </a:p>
          <a:p>
            <a:r>
              <a:rPr lang="pt-BR" sz="3200" b="1" dirty="0"/>
              <a:t>Fatias</a:t>
            </a:r>
          </a:p>
          <a:p>
            <a:r>
              <a:rPr lang="pt-BR" sz="3200" b="1" dirty="0"/>
              <a:t>Avaliação</a:t>
            </a:r>
          </a:p>
          <a:p>
            <a:r>
              <a:rPr lang="pt-BR" sz="3200" b="1" dirty="0"/>
              <a:t>Implementação de Matrizes</a:t>
            </a:r>
            <a:endParaRPr lang="pt-BR" sz="40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49895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5 - Matrizes associativas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/>
          </a:bodyPr>
          <a:lstStyle/>
          <a:p>
            <a:r>
              <a:rPr lang="pt-BR" sz="4400" b="1" dirty="0"/>
              <a:t>Estruturas e operações</a:t>
            </a:r>
          </a:p>
          <a:p>
            <a:r>
              <a:rPr lang="pt-BR" sz="4400" b="1" dirty="0"/>
              <a:t>Implementação de matrizes associativas</a:t>
            </a:r>
            <a:endParaRPr lang="pt-BR" sz="54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32423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36525"/>
            <a:ext cx="10484308" cy="1605915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000" b="1" i="1" dirty="0">
                <a:solidFill>
                  <a:srgbClr val="0070C0"/>
                </a:solidFill>
              </a:rPr>
              <a:t>6 - Registros, </a:t>
            </a:r>
            <a:r>
              <a:rPr lang="pt-BR" sz="4000" b="1" i="1" dirty="0" err="1">
                <a:solidFill>
                  <a:srgbClr val="0070C0"/>
                </a:solidFill>
              </a:rPr>
              <a:t>Tuplas</a:t>
            </a:r>
            <a:r>
              <a:rPr lang="pt-BR" sz="4000" b="1" i="1" dirty="0">
                <a:solidFill>
                  <a:srgbClr val="0070C0"/>
                </a:solidFill>
              </a:rPr>
              <a:t>, Listas, Uniões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42440"/>
            <a:ext cx="10018713" cy="4613910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Registros</a:t>
            </a:r>
          </a:p>
          <a:p>
            <a:pPr lvl="1"/>
            <a:r>
              <a:rPr lang="pt-BR" dirty="0"/>
              <a:t>Definições de registros</a:t>
            </a:r>
          </a:p>
          <a:p>
            <a:pPr lvl="1"/>
            <a:r>
              <a:rPr lang="pt-BR" dirty="0"/>
              <a:t>Referências a campos de registros</a:t>
            </a:r>
          </a:p>
          <a:p>
            <a:pPr lvl="1"/>
            <a:r>
              <a:rPr lang="pt-BR" dirty="0"/>
              <a:t>Avaliação</a:t>
            </a:r>
          </a:p>
          <a:p>
            <a:pPr lvl="1"/>
            <a:r>
              <a:rPr lang="pt-BR" dirty="0"/>
              <a:t>Implementação de registros</a:t>
            </a:r>
          </a:p>
          <a:p>
            <a:r>
              <a:rPr lang="pt-BR" b="1" dirty="0" err="1"/>
              <a:t>Tuplas</a:t>
            </a:r>
            <a:endParaRPr lang="pt-BR" b="1" dirty="0"/>
          </a:p>
          <a:p>
            <a:pPr lvl="1"/>
            <a:r>
              <a:rPr lang="en-US" dirty="0" err="1"/>
              <a:t>Definições</a:t>
            </a:r>
            <a:endParaRPr lang="pt-BR" dirty="0"/>
          </a:p>
          <a:p>
            <a:r>
              <a:rPr lang="pt-BR" b="1" dirty="0"/>
              <a:t>Listas</a:t>
            </a:r>
          </a:p>
          <a:p>
            <a:pPr lvl="1"/>
            <a:r>
              <a:rPr lang="en-US" dirty="0" err="1"/>
              <a:t>Definições</a:t>
            </a:r>
            <a:endParaRPr lang="pt-BR" dirty="0"/>
          </a:p>
          <a:p>
            <a:r>
              <a:rPr lang="pt-BR" b="1" dirty="0"/>
              <a:t>Uniões</a:t>
            </a:r>
          </a:p>
          <a:p>
            <a:pPr lvl="1"/>
            <a:r>
              <a:rPr lang="en-US" dirty="0" err="1"/>
              <a:t>Definições</a:t>
            </a:r>
            <a:endParaRPr lang="pt-BR" dirty="0"/>
          </a:p>
          <a:p>
            <a:pPr lvl="1"/>
            <a:r>
              <a:rPr lang="pt-BR" dirty="0"/>
              <a:t>Questões de projeto</a:t>
            </a:r>
          </a:p>
          <a:p>
            <a:pPr lvl="1"/>
            <a:r>
              <a:rPr lang="pt-BR" dirty="0"/>
              <a:t>Uniões discriminadas versus uniões livres</a:t>
            </a:r>
          </a:p>
          <a:p>
            <a:pPr lvl="1"/>
            <a:r>
              <a:rPr lang="pt-BR" dirty="0"/>
              <a:t>Avaliação</a:t>
            </a:r>
          </a:p>
          <a:p>
            <a:pPr lvl="1"/>
            <a:r>
              <a:rPr lang="pt-BR" dirty="0"/>
              <a:t>Implementação de uniões</a:t>
            </a:r>
            <a:endParaRPr lang="pt-BR" sz="3200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7056214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2196</TotalTime>
  <Words>618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III – Tipos de Dados</vt:lpstr>
      <vt:lpstr>PARADIGMAS DE LING. DE PROGRAMAÇÃO 1 - Tipos de dados primitivos</vt:lpstr>
      <vt:lpstr>PARADIGMAS DE LING. DE PROGRAMAÇÃO 2 - Cadeias de caracteres</vt:lpstr>
      <vt:lpstr>PARADIGMAS DE LING. DE PROGRAMAÇÃO 3 - Tipos enumeração</vt:lpstr>
      <vt:lpstr>PARADIGMAS DE LING. DE PROGRAMAÇÃO 4 - Tipos de matrizes</vt:lpstr>
      <vt:lpstr>PARADIGMAS DE LING. DE PROGRAMAÇÃO 5 - Matrizes associativas</vt:lpstr>
      <vt:lpstr>PARADIGMAS DE LING. DE PROGRAMAÇÃO 6 - Registros, Tuplas, Listas, Uniões</vt:lpstr>
      <vt:lpstr>PARADIGMAS DE LING. DE PROGRAMAÇÃO 7 - Ponteiros e referências</vt:lpstr>
      <vt:lpstr>PARADIGMAS DE LING. DE PROGRAMAÇÃO 8 - Verificação de tipos</vt:lpstr>
      <vt:lpstr>PARADIGMAS DE LING. DE PROGRAMAÇÃO 9 – Tipagem Forte</vt:lpstr>
      <vt:lpstr>PARADIGMAS DE LING. DE PROGRAMAÇÃO 10 – Equivalencia de Tipos</vt:lpstr>
      <vt:lpstr>PARADIGMAS DE LING. DE PROGRAMAÇÃO 11 – Teoria e tipos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77</cp:revision>
  <cp:lastPrinted>2018-02-21T20:08:26Z</cp:lastPrinted>
  <dcterms:created xsi:type="dcterms:W3CDTF">2016-08-01T02:15:42Z</dcterms:created>
  <dcterms:modified xsi:type="dcterms:W3CDTF">2019-01-03T04:01:32Z</dcterms:modified>
</cp:coreProperties>
</file>